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4287500" cy="20104100"/>
  <p:notesSz cx="14287500" cy="201041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8" d="100"/>
          <a:sy n="28" d="100"/>
        </p:scale>
        <p:origin x="2587" y="11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72038" y="6232271"/>
            <a:ext cx="12149773" cy="42218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44077" y="11258296"/>
            <a:ext cx="10005695" cy="5026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14692" y="4623943"/>
            <a:ext cx="6217825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361332" y="4623943"/>
            <a:ext cx="6217825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4/11/2023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4/11/2023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4/11/2023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14692" y="804164"/>
            <a:ext cx="12864465" cy="32166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14692" y="4623943"/>
            <a:ext cx="12864465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59909" y="18696814"/>
            <a:ext cx="4574032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14692" y="18696814"/>
            <a:ext cx="3287585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291572" y="18696814"/>
            <a:ext cx="3287585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0270" y="4505462"/>
            <a:ext cx="2392204" cy="238759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189352" y="4500858"/>
            <a:ext cx="3486785" cy="543560"/>
            <a:chOff x="4189352" y="4500858"/>
            <a:chExt cx="3486785" cy="543560"/>
          </a:xfrm>
        </p:grpSpPr>
        <p:sp>
          <p:nvSpPr>
            <p:cNvPr id="4" name="object 4"/>
            <p:cNvSpPr/>
            <p:nvPr/>
          </p:nvSpPr>
          <p:spPr>
            <a:xfrm>
              <a:off x="4189352" y="4500858"/>
              <a:ext cx="3486785" cy="543560"/>
            </a:xfrm>
            <a:custGeom>
              <a:avLst/>
              <a:gdLst/>
              <a:ahLst/>
              <a:cxnLst/>
              <a:rect l="l" t="t" r="r" b="b"/>
              <a:pathLst>
                <a:path w="3486784" h="543560">
                  <a:moveTo>
                    <a:pt x="3406594" y="0"/>
                  </a:moveTo>
                  <a:lnTo>
                    <a:pt x="0" y="0"/>
                  </a:lnTo>
                  <a:lnTo>
                    <a:pt x="0" y="543138"/>
                  </a:lnTo>
                  <a:lnTo>
                    <a:pt x="3406594" y="543138"/>
                  </a:lnTo>
                  <a:lnTo>
                    <a:pt x="3437684" y="536861"/>
                  </a:lnTo>
                  <a:lnTo>
                    <a:pt x="3463073" y="519743"/>
                  </a:lnTo>
                  <a:lnTo>
                    <a:pt x="3480190" y="494355"/>
                  </a:lnTo>
                  <a:lnTo>
                    <a:pt x="3486467" y="463264"/>
                  </a:lnTo>
                  <a:lnTo>
                    <a:pt x="3486467" y="79873"/>
                  </a:lnTo>
                  <a:lnTo>
                    <a:pt x="3480190" y="48782"/>
                  </a:lnTo>
                  <a:lnTo>
                    <a:pt x="3463073" y="23394"/>
                  </a:lnTo>
                  <a:lnTo>
                    <a:pt x="3437684" y="6276"/>
                  </a:lnTo>
                  <a:lnTo>
                    <a:pt x="3406594" y="0"/>
                  </a:lnTo>
                  <a:close/>
                </a:path>
              </a:pathLst>
            </a:custGeom>
            <a:solidFill>
              <a:srgbClr val="3D6BD8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08274" y="4660604"/>
              <a:ext cx="3134419" cy="295531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4189352" y="5511255"/>
            <a:ext cx="9013825" cy="12065"/>
          </a:xfrm>
          <a:custGeom>
            <a:avLst/>
            <a:gdLst/>
            <a:ahLst/>
            <a:cxnLst/>
            <a:rect l="l" t="t" r="r" b="b"/>
            <a:pathLst>
              <a:path w="9013825" h="12064">
                <a:moveTo>
                  <a:pt x="9013697" y="0"/>
                </a:moveTo>
                <a:lnTo>
                  <a:pt x="0" y="0"/>
                </a:lnTo>
                <a:lnTo>
                  <a:pt x="0" y="11980"/>
                </a:lnTo>
                <a:lnTo>
                  <a:pt x="9013697" y="11980"/>
                </a:lnTo>
                <a:lnTo>
                  <a:pt x="9013697" y="0"/>
                </a:lnTo>
                <a:close/>
              </a:path>
            </a:pathLst>
          </a:custGeom>
          <a:solidFill>
            <a:srgbClr val="C3C3C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/>
          <p:nvPr/>
        </p:nvSpPr>
        <p:spPr>
          <a:xfrm>
            <a:off x="4189352" y="5990494"/>
            <a:ext cx="9013825" cy="12065"/>
          </a:xfrm>
          <a:custGeom>
            <a:avLst/>
            <a:gdLst/>
            <a:ahLst/>
            <a:cxnLst/>
            <a:rect l="l" t="t" r="r" b="b"/>
            <a:pathLst>
              <a:path w="9013825" h="12064">
                <a:moveTo>
                  <a:pt x="9013697" y="0"/>
                </a:moveTo>
                <a:lnTo>
                  <a:pt x="0" y="0"/>
                </a:lnTo>
                <a:lnTo>
                  <a:pt x="0" y="11980"/>
                </a:lnTo>
                <a:lnTo>
                  <a:pt x="9013697" y="11980"/>
                </a:lnTo>
                <a:lnTo>
                  <a:pt x="9013697" y="0"/>
                </a:lnTo>
                <a:close/>
              </a:path>
            </a:pathLst>
          </a:custGeom>
          <a:solidFill>
            <a:srgbClr val="C3C3C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4189352" y="6469734"/>
            <a:ext cx="9013825" cy="12065"/>
          </a:xfrm>
          <a:custGeom>
            <a:avLst/>
            <a:gdLst/>
            <a:ahLst/>
            <a:cxnLst/>
            <a:rect l="l" t="t" r="r" b="b"/>
            <a:pathLst>
              <a:path w="9013825" h="12064">
                <a:moveTo>
                  <a:pt x="9013697" y="0"/>
                </a:moveTo>
                <a:lnTo>
                  <a:pt x="0" y="0"/>
                </a:lnTo>
                <a:lnTo>
                  <a:pt x="0" y="11980"/>
                </a:lnTo>
                <a:lnTo>
                  <a:pt x="9013697" y="11980"/>
                </a:lnTo>
                <a:lnTo>
                  <a:pt x="9013697" y="0"/>
                </a:lnTo>
                <a:close/>
              </a:path>
            </a:pathLst>
          </a:custGeom>
          <a:solidFill>
            <a:srgbClr val="C3C3C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4189352" y="6645792"/>
            <a:ext cx="9013825" cy="12065"/>
          </a:xfrm>
          <a:custGeom>
            <a:avLst/>
            <a:gdLst/>
            <a:ahLst/>
            <a:cxnLst/>
            <a:rect l="l" t="t" r="r" b="b"/>
            <a:pathLst>
              <a:path w="9013825" h="12065">
                <a:moveTo>
                  <a:pt x="9013697" y="0"/>
                </a:moveTo>
                <a:lnTo>
                  <a:pt x="0" y="0"/>
                </a:lnTo>
                <a:lnTo>
                  <a:pt x="0" y="11980"/>
                </a:lnTo>
                <a:lnTo>
                  <a:pt x="9013697" y="11980"/>
                </a:lnTo>
                <a:lnTo>
                  <a:pt x="9013697" y="0"/>
                </a:lnTo>
                <a:close/>
              </a:path>
            </a:pathLst>
          </a:custGeom>
          <a:solidFill>
            <a:srgbClr val="C3C3C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4189352" y="7928811"/>
            <a:ext cx="9013825" cy="12065"/>
          </a:xfrm>
          <a:custGeom>
            <a:avLst/>
            <a:gdLst/>
            <a:ahLst/>
            <a:cxnLst/>
            <a:rect l="l" t="t" r="r" b="b"/>
            <a:pathLst>
              <a:path w="9013825" h="12065">
                <a:moveTo>
                  <a:pt x="9013697" y="0"/>
                </a:moveTo>
                <a:lnTo>
                  <a:pt x="0" y="0"/>
                </a:lnTo>
                <a:lnTo>
                  <a:pt x="0" y="11980"/>
                </a:lnTo>
                <a:lnTo>
                  <a:pt x="9013697" y="11980"/>
                </a:lnTo>
                <a:lnTo>
                  <a:pt x="9013697" y="0"/>
                </a:lnTo>
                <a:close/>
              </a:path>
            </a:pathLst>
          </a:custGeom>
          <a:solidFill>
            <a:srgbClr val="C3C3C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/>
          <p:nvPr/>
        </p:nvSpPr>
        <p:spPr>
          <a:xfrm>
            <a:off x="4189352" y="8514457"/>
            <a:ext cx="9013825" cy="12065"/>
          </a:xfrm>
          <a:custGeom>
            <a:avLst/>
            <a:gdLst/>
            <a:ahLst/>
            <a:cxnLst/>
            <a:rect l="l" t="t" r="r" b="b"/>
            <a:pathLst>
              <a:path w="9013825" h="12065">
                <a:moveTo>
                  <a:pt x="9013697" y="0"/>
                </a:moveTo>
                <a:lnTo>
                  <a:pt x="0" y="0"/>
                </a:lnTo>
                <a:lnTo>
                  <a:pt x="0" y="11980"/>
                </a:lnTo>
                <a:lnTo>
                  <a:pt x="9013697" y="11980"/>
                </a:lnTo>
                <a:lnTo>
                  <a:pt x="9013697" y="0"/>
                </a:lnTo>
                <a:close/>
              </a:path>
            </a:pathLst>
          </a:custGeom>
          <a:solidFill>
            <a:srgbClr val="C3C3C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4" name="object 14"/>
          <p:cNvSpPr/>
          <p:nvPr/>
        </p:nvSpPr>
        <p:spPr>
          <a:xfrm>
            <a:off x="4155514" y="7319983"/>
            <a:ext cx="9013825" cy="12065"/>
          </a:xfrm>
          <a:custGeom>
            <a:avLst/>
            <a:gdLst/>
            <a:ahLst/>
            <a:cxnLst/>
            <a:rect l="l" t="t" r="r" b="b"/>
            <a:pathLst>
              <a:path w="9013825" h="12065">
                <a:moveTo>
                  <a:pt x="9013697" y="0"/>
                </a:moveTo>
                <a:lnTo>
                  <a:pt x="0" y="0"/>
                </a:lnTo>
                <a:lnTo>
                  <a:pt x="0" y="11980"/>
                </a:lnTo>
                <a:lnTo>
                  <a:pt x="9013697" y="11980"/>
                </a:lnTo>
                <a:lnTo>
                  <a:pt x="9013697" y="0"/>
                </a:lnTo>
                <a:close/>
              </a:path>
            </a:pathLst>
          </a:custGeom>
          <a:solidFill>
            <a:srgbClr val="C3C3C3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grpSp>
        <p:nvGrpSpPr>
          <p:cNvPr id="15" name="object 15"/>
          <p:cNvGrpSpPr/>
          <p:nvPr/>
        </p:nvGrpSpPr>
        <p:grpSpPr>
          <a:xfrm>
            <a:off x="1090269" y="10435441"/>
            <a:ext cx="5427980" cy="543560"/>
            <a:chOff x="1090269" y="10435441"/>
            <a:chExt cx="5427980" cy="543560"/>
          </a:xfrm>
        </p:grpSpPr>
        <p:sp>
          <p:nvSpPr>
            <p:cNvPr id="16" name="object 16"/>
            <p:cNvSpPr/>
            <p:nvPr/>
          </p:nvSpPr>
          <p:spPr>
            <a:xfrm>
              <a:off x="1090269" y="10435441"/>
              <a:ext cx="5427980" cy="543560"/>
            </a:xfrm>
            <a:custGeom>
              <a:avLst/>
              <a:gdLst/>
              <a:ahLst/>
              <a:cxnLst/>
              <a:rect l="l" t="t" r="r" b="b"/>
              <a:pathLst>
                <a:path w="5427980" h="543559">
                  <a:moveTo>
                    <a:pt x="5347514" y="0"/>
                  </a:moveTo>
                  <a:lnTo>
                    <a:pt x="0" y="0"/>
                  </a:lnTo>
                  <a:lnTo>
                    <a:pt x="0" y="543138"/>
                  </a:lnTo>
                  <a:lnTo>
                    <a:pt x="5347514" y="543138"/>
                  </a:lnTo>
                  <a:lnTo>
                    <a:pt x="5378604" y="536861"/>
                  </a:lnTo>
                  <a:lnTo>
                    <a:pt x="5403993" y="519743"/>
                  </a:lnTo>
                  <a:lnTo>
                    <a:pt x="5421111" y="494355"/>
                  </a:lnTo>
                  <a:lnTo>
                    <a:pt x="5427387" y="463264"/>
                  </a:lnTo>
                  <a:lnTo>
                    <a:pt x="5427387" y="79873"/>
                  </a:lnTo>
                  <a:lnTo>
                    <a:pt x="5421111" y="48782"/>
                  </a:lnTo>
                  <a:lnTo>
                    <a:pt x="5403993" y="23394"/>
                  </a:lnTo>
                  <a:lnTo>
                    <a:pt x="5378605" y="6276"/>
                  </a:lnTo>
                  <a:lnTo>
                    <a:pt x="5347514" y="0"/>
                  </a:lnTo>
                  <a:close/>
                </a:path>
              </a:pathLst>
            </a:custGeom>
            <a:solidFill>
              <a:srgbClr val="3D6BD8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7" name="object 17"/>
            <p:cNvSpPr/>
            <p:nvPr/>
          </p:nvSpPr>
          <p:spPr>
            <a:xfrm>
              <a:off x="1221262" y="10599660"/>
              <a:ext cx="2098040" cy="267335"/>
            </a:xfrm>
            <a:custGeom>
              <a:avLst/>
              <a:gdLst/>
              <a:ahLst/>
              <a:cxnLst/>
              <a:rect l="l" t="t" r="r" b="b"/>
              <a:pathLst>
                <a:path w="2098040" h="267334">
                  <a:moveTo>
                    <a:pt x="150630" y="33866"/>
                  </a:moveTo>
                  <a:lnTo>
                    <a:pt x="84665" y="33866"/>
                  </a:lnTo>
                  <a:lnTo>
                    <a:pt x="92812" y="34505"/>
                  </a:lnTo>
                  <a:lnTo>
                    <a:pt x="100001" y="36422"/>
                  </a:lnTo>
                  <a:lnTo>
                    <a:pt x="121359" y="70008"/>
                  </a:lnTo>
                  <a:lnTo>
                    <a:pt x="121407" y="75080"/>
                  </a:lnTo>
                  <a:lnTo>
                    <a:pt x="120661" y="79340"/>
                  </a:lnTo>
                  <a:lnTo>
                    <a:pt x="119170" y="83387"/>
                  </a:lnTo>
                  <a:lnTo>
                    <a:pt x="117892" y="87434"/>
                  </a:lnTo>
                  <a:lnTo>
                    <a:pt x="115656" y="91587"/>
                  </a:lnTo>
                  <a:lnTo>
                    <a:pt x="112461" y="95847"/>
                  </a:lnTo>
                  <a:lnTo>
                    <a:pt x="109479" y="99894"/>
                  </a:lnTo>
                  <a:lnTo>
                    <a:pt x="105539" y="104261"/>
                  </a:lnTo>
                  <a:lnTo>
                    <a:pt x="100640" y="108947"/>
                  </a:lnTo>
                  <a:lnTo>
                    <a:pt x="95954" y="113633"/>
                  </a:lnTo>
                  <a:lnTo>
                    <a:pt x="90203" y="118957"/>
                  </a:lnTo>
                  <a:lnTo>
                    <a:pt x="0" y="197127"/>
                  </a:lnTo>
                  <a:lnTo>
                    <a:pt x="0" y="227159"/>
                  </a:lnTo>
                  <a:lnTo>
                    <a:pt x="162941" y="227159"/>
                  </a:lnTo>
                  <a:lnTo>
                    <a:pt x="162941" y="193932"/>
                  </a:lnTo>
                  <a:lnTo>
                    <a:pt x="53355" y="193932"/>
                  </a:lnTo>
                  <a:lnTo>
                    <a:pt x="115536" y="143272"/>
                  </a:lnTo>
                  <a:lnTo>
                    <a:pt x="145688" y="111822"/>
                  </a:lnTo>
                  <a:lnTo>
                    <a:pt x="150161" y="105645"/>
                  </a:lnTo>
                  <a:lnTo>
                    <a:pt x="153569" y="99149"/>
                  </a:lnTo>
                  <a:lnTo>
                    <a:pt x="155912" y="92333"/>
                  </a:lnTo>
                  <a:lnTo>
                    <a:pt x="158468" y="85517"/>
                  </a:lnTo>
                  <a:lnTo>
                    <a:pt x="159690" y="78595"/>
                  </a:lnTo>
                  <a:lnTo>
                    <a:pt x="159635" y="67992"/>
                  </a:lnTo>
                  <a:lnTo>
                    <a:pt x="159427" y="63099"/>
                  </a:lnTo>
                  <a:lnTo>
                    <a:pt x="158449" y="55831"/>
                  </a:lnTo>
                  <a:lnTo>
                    <a:pt x="156871" y="49042"/>
                  </a:lnTo>
                  <a:lnTo>
                    <a:pt x="154634" y="42492"/>
                  </a:lnTo>
                  <a:lnTo>
                    <a:pt x="151938" y="36182"/>
                  </a:lnTo>
                  <a:lnTo>
                    <a:pt x="150630" y="33866"/>
                  </a:lnTo>
                  <a:close/>
                </a:path>
                <a:path w="2098040" h="267334">
                  <a:moveTo>
                    <a:pt x="84665" y="0"/>
                  </a:moveTo>
                  <a:lnTo>
                    <a:pt x="43570" y="8786"/>
                  </a:lnTo>
                  <a:lnTo>
                    <a:pt x="12102" y="39617"/>
                  </a:lnTo>
                  <a:lnTo>
                    <a:pt x="3194" y="78595"/>
                  </a:lnTo>
                  <a:lnTo>
                    <a:pt x="41534" y="78595"/>
                  </a:lnTo>
                  <a:lnTo>
                    <a:pt x="42232" y="67992"/>
                  </a:lnTo>
                  <a:lnTo>
                    <a:pt x="44329" y="58866"/>
                  </a:lnTo>
                  <a:lnTo>
                    <a:pt x="75000" y="34565"/>
                  </a:lnTo>
                  <a:lnTo>
                    <a:pt x="84665" y="33866"/>
                  </a:lnTo>
                  <a:lnTo>
                    <a:pt x="150630" y="33866"/>
                  </a:lnTo>
                  <a:lnTo>
                    <a:pt x="148644" y="30351"/>
                  </a:lnTo>
                  <a:lnTo>
                    <a:pt x="116934" y="5431"/>
                  </a:lnTo>
                  <a:lnTo>
                    <a:pt x="93511" y="339"/>
                  </a:lnTo>
                  <a:lnTo>
                    <a:pt x="84665" y="0"/>
                  </a:lnTo>
                  <a:close/>
                </a:path>
                <a:path w="2098040" h="267334">
                  <a:moveTo>
                    <a:pt x="234031" y="179555"/>
                  </a:moveTo>
                  <a:lnTo>
                    <a:pt x="219548" y="179555"/>
                  </a:lnTo>
                  <a:lnTo>
                    <a:pt x="213477" y="182004"/>
                  </a:lnTo>
                  <a:lnTo>
                    <a:pt x="208579" y="186903"/>
                  </a:lnTo>
                  <a:lnTo>
                    <a:pt x="203680" y="191589"/>
                  </a:lnTo>
                  <a:lnTo>
                    <a:pt x="201230" y="197659"/>
                  </a:lnTo>
                  <a:lnTo>
                    <a:pt x="201230" y="212356"/>
                  </a:lnTo>
                  <a:lnTo>
                    <a:pt x="203680" y="218426"/>
                  </a:lnTo>
                  <a:lnTo>
                    <a:pt x="213477" y="228224"/>
                  </a:lnTo>
                  <a:lnTo>
                    <a:pt x="219548" y="230673"/>
                  </a:lnTo>
                  <a:lnTo>
                    <a:pt x="234031" y="230673"/>
                  </a:lnTo>
                  <a:lnTo>
                    <a:pt x="240102" y="228224"/>
                  </a:lnTo>
                  <a:lnTo>
                    <a:pt x="249900" y="218426"/>
                  </a:lnTo>
                  <a:lnTo>
                    <a:pt x="252349" y="212356"/>
                  </a:lnTo>
                  <a:lnTo>
                    <a:pt x="252349" y="197659"/>
                  </a:lnTo>
                  <a:lnTo>
                    <a:pt x="249900" y="191589"/>
                  </a:lnTo>
                  <a:lnTo>
                    <a:pt x="245001" y="186903"/>
                  </a:lnTo>
                  <a:lnTo>
                    <a:pt x="240102" y="182004"/>
                  </a:lnTo>
                  <a:lnTo>
                    <a:pt x="234031" y="179555"/>
                  </a:lnTo>
                  <a:close/>
                </a:path>
                <a:path w="2098040" h="267334">
                  <a:moveTo>
                    <a:pt x="424419" y="3514"/>
                  </a:moveTo>
                  <a:lnTo>
                    <a:pt x="384801" y="3514"/>
                  </a:lnTo>
                  <a:lnTo>
                    <a:pt x="384801" y="227159"/>
                  </a:lnTo>
                  <a:lnTo>
                    <a:pt x="423141" y="227159"/>
                  </a:lnTo>
                  <a:lnTo>
                    <a:pt x="423141" y="70607"/>
                  </a:lnTo>
                  <a:lnTo>
                    <a:pt x="460471" y="70607"/>
                  </a:lnTo>
                  <a:lnTo>
                    <a:pt x="424419" y="3514"/>
                  </a:lnTo>
                  <a:close/>
                </a:path>
                <a:path w="2098040" h="267334">
                  <a:moveTo>
                    <a:pt x="605252" y="70607"/>
                  </a:moveTo>
                  <a:lnTo>
                    <a:pt x="566912" y="70607"/>
                  </a:lnTo>
                  <a:lnTo>
                    <a:pt x="566912" y="227159"/>
                  </a:lnTo>
                  <a:lnTo>
                    <a:pt x="605252" y="227159"/>
                  </a:lnTo>
                  <a:lnTo>
                    <a:pt x="605252" y="70607"/>
                  </a:lnTo>
                  <a:close/>
                </a:path>
                <a:path w="2098040" h="267334">
                  <a:moveTo>
                    <a:pt x="460471" y="70607"/>
                  </a:moveTo>
                  <a:lnTo>
                    <a:pt x="423141" y="70607"/>
                  </a:lnTo>
                  <a:lnTo>
                    <a:pt x="482247" y="180833"/>
                  </a:lnTo>
                  <a:lnTo>
                    <a:pt x="507806" y="180833"/>
                  </a:lnTo>
                  <a:lnTo>
                    <a:pt x="531791" y="136104"/>
                  </a:lnTo>
                  <a:lnTo>
                    <a:pt x="495665" y="136104"/>
                  </a:lnTo>
                  <a:lnTo>
                    <a:pt x="460471" y="70607"/>
                  </a:lnTo>
                  <a:close/>
                </a:path>
                <a:path w="2098040" h="267334">
                  <a:moveTo>
                    <a:pt x="605252" y="3514"/>
                  </a:moveTo>
                  <a:lnTo>
                    <a:pt x="566912" y="3514"/>
                  </a:lnTo>
                  <a:lnTo>
                    <a:pt x="495665" y="136104"/>
                  </a:lnTo>
                  <a:lnTo>
                    <a:pt x="531791" y="136104"/>
                  </a:lnTo>
                  <a:lnTo>
                    <a:pt x="566912" y="70607"/>
                  </a:lnTo>
                  <a:lnTo>
                    <a:pt x="605252" y="70607"/>
                  </a:lnTo>
                  <a:lnTo>
                    <a:pt x="605252" y="3514"/>
                  </a:lnTo>
                  <a:close/>
                </a:path>
                <a:path w="2098040" h="267334">
                  <a:moveTo>
                    <a:pt x="729891" y="54313"/>
                  </a:moveTo>
                  <a:lnTo>
                    <a:pt x="689715" y="62800"/>
                  </a:lnTo>
                  <a:lnTo>
                    <a:pt x="660801" y="87860"/>
                  </a:lnTo>
                  <a:lnTo>
                    <a:pt x="647222" y="127936"/>
                  </a:lnTo>
                  <a:lnTo>
                    <a:pt x="646823" y="137701"/>
                  </a:lnTo>
                  <a:lnTo>
                    <a:pt x="646823" y="144091"/>
                  </a:lnTo>
                  <a:lnTo>
                    <a:pt x="653213" y="181791"/>
                  </a:lnTo>
                  <a:lnTo>
                    <a:pt x="676616" y="213740"/>
                  </a:lnTo>
                  <a:lnTo>
                    <a:pt x="712878" y="229316"/>
                  </a:lnTo>
                  <a:lnTo>
                    <a:pt x="729891" y="230673"/>
                  </a:lnTo>
                  <a:lnTo>
                    <a:pt x="738518" y="230334"/>
                  </a:lnTo>
                  <a:lnTo>
                    <a:pt x="776777" y="218213"/>
                  </a:lnTo>
                  <a:lnTo>
                    <a:pt x="796401" y="200002"/>
                  </a:lnTo>
                  <a:lnTo>
                    <a:pt x="723714" y="200002"/>
                  </a:lnTo>
                  <a:lnTo>
                    <a:pt x="717751" y="198937"/>
                  </a:lnTo>
                  <a:lnTo>
                    <a:pt x="686440" y="169650"/>
                  </a:lnTo>
                  <a:lnTo>
                    <a:pt x="682606" y="144091"/>
                  </a:lnTo>
                  <a:lnTo>
                    <a:pt x="682705" y="127936"/>
                  </a:lnTo>
                  <a:lnTo>
                    <a:pt x="701456" y="93504"/>
                  </a:lnTo>
                  <a:lnTo>
                    <a:pt x="723714" y="84985"/>
                  </a:lnTo>
                  <a:lnTo>
                    <a:pt x="796816" y="84985"/>
                  </a:lnTo>
                  <a:lnTo>
                    <a:pt x="794289" y="81630"/>
                  </a:lnTo>
                  <a:lnTo>
                    <a:pt x="762480" y="59745"/>
                  </a:lnTo>
                  <a:lnTo>
                    <a:pt x="738518" y="54653"/>
                  </a:lnTo>
                  <a:lnTo>
                    <a:pt x="729891" y="54313"/>
                  </a:lnTo>
                  <a:close/>
                </a:path>
                <a:path w="2098040" h="267334">
                  <a:moveTo>
                    <a:pt x="796816" y="84985"/>
                  </a:moveTo>
                  <a:lnTo>
                    <a:pt x="736068" y="84985"/>
                  </a:lnTo>
                  <a:lnTo>
                    <a:pt x="741926" y="86050"/>
                  </a:lnTo>
                  <a:lnTo>
                    <a:pt x="747463" y="88180"/>
                  </a:lnTo>
                  <a:lnTo>
                    <a:pt x="753214" y="90310"/>
                  </a:lnTo>
                  <a:lnTo>
                    <a:pt x="758220" y="93504"/>
                  </a:lnTo>
                  <a:lnTo>
                    <a:pt x="762480" y="97764"/>
                  </a:lnTo>
                  <a:lnTo>
                    <a:pt x="766952" y="102024"/>
                  </a:lnTo>
                  <a:lnTo>
                    <a:pt x="770467" y="107456"/>
                  </a:lnTo>
                  <a:lnTo>
                    <a:pt x="773023" y="114059"/>
                  </a:lnTo>
                  <a:lnTo>
                    <a:pt x="775792" y="120661"/>
                  </a:lnTo>
                  <a:lnTo>
                    <a:pt x="777070" y="127936"/>
                  </a:lnTo>
                  <a:lnTo>
                    <a:pt x="777176" y="144091"/>
                  </a:lnTo>
                  <a:lnTo>
                    <a:pt x="776917" y="151319"/>
                  </a:lnTo>
                  <a:lnTo>
                    <a:pt x="762480" y="186903"/>
                  </a:lnTo>
                  <a:lnTo>
                    <a:pt x="758220" y="191376"/>
                  </a:lnTo>
                  <a:lnTo>
                    <a:pt x="753214" y="194677"/>
                  </a:lnTo>
                  <a:lnTo>
                    <a:pt x="747463" y="196807"/>
                  </a:lnTo>
                  <a:lnTo>
                    <a:pt x="741926" y="198937"/>
                  </a:lnTo>
                  <a:lnTo>
                    <a:pt x="736068" y="200002"/>
                  </a:lnTo>
                  <a:lnTo>
                    <a:pt x="796401" y="200002"/>
                  </a:lnTo>
                  <a:lnTo>
                    <a:pt x="811377" y="164099"/>
                  </a:lnTo>
                  <a:lnTo>
                    <a:pt x="812960" y="144091"/>
                  </a:lnTo>
                  <a:lnTo>
                    <a:pt x="812960" y="137701"/>
                  </a:lnTo>
                  <a:lnTo>
                    <a:pt x="803075" y="94729"/>
                  </a:lnTo>
                  <a:lnTo>
                    <a:pt x="798982" y="87860"/>
                  </a:lnTo>
                  <a:lnTo>
                    <a:pt x="796816" y="84985"/>
                  </a:lnTo>
                  <a:close/>
                </a:path>
                <a:path w="2098040" h="267334">
                  <a:moveTo>
                    <a:pt x="919940" y="87860"/>
                  </a:moveTo>
                  <a:lnTo>
                    <a:pt x="884796" y="87860"/>
                  </a:lnTo>
                  <a:lnTo>
                    <a:pt x="884796" y="227159"/>
                  </a:lnTo>
                  <a:lnTo>
                    <a:pt x="919940" y="227159"/>
                  </a:lnTo>
                  <a:lnTo>
                    <a:pt x="919940" y="87860"/>
                  </a:lnTo>
                  <a:close/>
                </a:path>
                <a:path w="2098040" h="267334">
                  <a:moveTo>
                    <a:pt x="975851" y="57828"/>
                  </a:moveTo>
                  <a:lnTo>
                    <a:pt x="828884" y="57828"/>
                  </a:lnTo>
                  <a:lnTo>
                    <a:pt x="828884" y="87860"/>
                  </a:lnTo>
                  <a:lnTo>
                    <a:pt x="975851" y="87860"/>
                  </a:lnTo>
                  <a:lnTo>
                    <a:pt x="975851" y="57828"/>
                  </a:lnTo>
                  <a:close/>
                </a:path>
                <a:path w="2098040" h="267334">
                  <a:moveTo>
                    <a:pt x="1039750" y="57828"/>
                  </a:moveTo>
                  <a:lnTo>
                    <a:pt x="1004605" y="57828"/>
                  </a:lnTo>
                  <a:lnTo>
                    <a:pt x="1004605" y="227159"/>
                  </a:lnTo>
                  <a:lnTo>
                    <a:pt x="1038152" y="227159"/>
                  </a:lnTo>
                  <a:lnTo>
                    <a:pt x="1071827" y="177638"/>
                  </a:lnTo>
                  <a:lnTo>
                    <a:pt x="1039750" y="177638"/>
                  </a:lnTo>
                  <a:lnTo>
                    <a:pt x="1039750" y="57828"/>
                  </a:lnTo>
                  <a:close/>
                </a:path>
                <a:path w="2098040" h="267334">
                  <a:moveTo>
                    <a:pt x="1154767" y="107349"/>
                  </a:moveTo>
                  <a:lnTo>
                    <a:pt x="1119623" y="107349"/>
                  </a:lnTo>
                  <a:lnTo>
                    <a:pt x="1119623" y="227159"/>
                  </a:lnTo>
                  <a:lnTo>
                    <a:pt x="1154767" y="227159"/>
                  </a:lnTo>
                  <a:lnTo>
                    <a:pt x="1154767" y="107349"/>
                  </a:lnTo>
                  <a:close/>
                </a:path>
                <a:path w="2098040" h="267334">
                  <a:moveTo>
                    <a:pt x="1154767" y="57828"/>
                  </a:moveTo>
                  <a:lnTo>
                    <a:pt x="1121220" y="57828"/>
                  </a:lnTo>
                  <a:lnTo>
                    <a:pt x="1039750" y="177638"/>
                  </a:lnTo>
                  <a:lnTo>
                    <a:pt x="1071827" y="177638"/>
                  </a:lnTo>
                  <a:lnTo>
                    <a:pt x="1119623" y="107349"/>
                  </a:lnTo>
                  <a:lnTo>
                    <a:pt x="1154767" y="107349"/>
                  </a:lnTo>
                  <a:lnTo>
                    <a:pt x="1154767" y="57828"/>
                  </a:lnTo>
                  <a:close/>
                </a:path>
                <a:path w="2098040" h="267334">
                  <a:moveTo>
                    <a:pt x="1279482" y="57828"/>
                  </a:moveTo>
                  <a:lnTo>
                    <a:pt x="1199608" y="57828"/>
                  </a:lnTo>
                  <a:lnTo>
                    <a:pt x="1199608" y="227159"/>
                  </a:lnTo>
                  <a:lnTo>
                    <a:pt x="1285872" y="227159"/>
                  </a:lnTo>
                  <a:lnTo>
                    <a:pt x="1300488" y="226340"/>
                  </a:lnTo>
                  <a:lnTo>
                    <a:pt x="1338308" y="206951"/>
                  </a:lnTo>
                  <a:lnTo>
                    <a:pt x="1343372" y="197127"/>
                  </a:lnTo>
                  <a:lnTo>
                    <a:pt x="1234753" y="197127"/>
                  </a:lnTo>
                  <a:lnTo>
                    <a:pt x="1234753" y="154954"/>
                  </a:lnTo>
                  <a:lnTo>
                    <a:pt x="1338900" y="154954"/>
                  </a:lnTo>
                  <a:lnTo>
                    <a:pt x="1338268" y="153995"/>
                  </a:lnTo>
                  <a:lnTo>
                    <a:pt x="1333796" y="149003"/>
                  </a:lnTo>
                  <a:lnTo>
                    <a:pt x="1328364" y="144890"/>
                  </a:lnTo>
                  <a:lnTo>
                    <a:pt x="1321974" y="141655"/>
                  </a:lnTo>
                  <a:lnTo>
                    <a:pt x="1314626" y="139298"/>
                  </a:lnTo>
                  <a:lnTo>
                    <a:pt x="1322720" y="136956"/>
                  </a:lnTo>
                  <a:lnTo>
                    <a:pt x="1329003" y="132376"/>
                  </a:lnTo>
                  <a:lnTo>
                    <a:pt x="1332218" y="127477"/>
                  </a:lnTo>
                  <a:lnTo>
                    <a:pt x="1234753" y="127477"/>
                  </a:lnTo>
                  <a:lnTo>
                    <a:pt x="1234753" y="87860"/>
                  </a:lnTo>
                  <a:lnTo>
                    <a:pt x="1337310" y="87860"/>
                  </a:lnTo>
                  <a:lnTo>
                    <a:pt x="1336591" y="85544"/>
                  </a:lnTo>
                  <a:lnTo>
                    <a:pt x="1307038" y="61103"/>
                  </a:lnTo>
                  <a:lnTo>
                    <a:pt x="1294358" y="58646"/>
                  </a:lnTo>
                  <a:lnTo>
                    <a:pt x="1279482" y="57828"/>
                  </a:lnTo>
                  <a:close/>
                </a:path>
                <a:path w="2098040" h="267334">
                  <a:moveTo>
                    <a:pt x="1338900" y="154954"/>
                  </a:moveTo>
                  <a:lnTo>
                    <a:pt x="1292581" y="154954"/>
                  </a:lnTo>
                  <a:lnTo>
                    <a:pt x="1300462" y="156764"/>
                  </a:lnTo>
                  <a:lnTo>
                    <a:pt x="1304722" y="160385"/>
                  </a:lnTo>
                  <a:lnTo>
                    <a:pt x="1309195" y="163793"/>
                  </a:lnTo>
                  <a:lnTo>
                    <a:pt x="1311431" y="168905"/>
                  </a:lnTo>
                  <a:lnTo>
                    <a:pt x="1311431" y="182537"/>
                  </a:lnTo>
                  <a:lnTo>
                    <a:pt x="1309195" y="187861"/>
                  </a:lnTo>
                  <a:lnTo>
                    <a:pt x="1300462" y="195316"/>
                  </a:lnTo>
                  <a:lnTo>
                    <a:pt x="1292581" y="197127"/>
                  </a:lnTo>
                  <a:lnTo>
                    <a:pt x="1343372" y="197127"/>
                  </a:lnTo>
                  <a:lnTo>
                    <a:pt x="1345657" y="189379"/>
                  </a:lnTo>
                  <a:lnTo>
                    <a:pt x="1346575" y="178916"/>
                  </a:lnTo>
                  <a:lnTo>
                    <a:pt x="1346056" y="171967"/>
                  </a:lnTo>
                  <a:lnTo>
                    <a:pt x="1344499" y="165497"/>
                  </a:lnTo>
                  <a:lnTo>
                    <a:pt x="1341903" y="159506"/>
                  </a:lnTo>
                  <a:lnTo>
                    <a:pt x="1338900" y="154954"/>
                  </a:lnTo>
                  <a:close/>
                </a:path>
                <a:path w="2098040" h="267334">
                  <a:moveTo>
                    <a:pt x="1337310" y="87860"/>
                  </a:moveTo>
                  <a:lnTo>
                    <a:pt x="1286936" y="87860"/>
                  </a:lnTo>
                  <a:lnTo>
                    <a:pt x="1294391" y="89671"/>
                  </a:lnTo>
                  <a:lnTo>
                    <a:pt x="1298651" y="93291"/>
                  </a:lnTo>
                  <a:lnTo>
                    <a:pt x="1302911" y="96699"/>
                  </a:lnTo>
                  <a:lnTo>
                    <a:pt x="1305041" y="101492"/>
                  </a:lnTo>
                  <a:lnTo>
                    <a:pt x="1305041" y="113846"/>
                  </a:lnTo>
                  <a:lnTo>
                    <a:pt x="1302911" y="118744"/>
                  </a:lnTo>
                  <a:lnTo>
                    <a:pt x="1298651" y="122365"/>
                  </a:lnTo>
                  <a:lnTo>
                    <a:pt x="1294391" y="125773"/>
                  </a:lnTo>
                  <a:lnTo>
                    <a:pt x="1286936" y="127477"/>
                  </a:lnTo>
                  <a:lnTo>
                    <a:pt x="1332218" y="127477"/>
                  </a:lnTo>
                  <a:lnTo>
                    <a:pt x="1333476" y="125560"/>
                  </a:lnTo>
                  <a:lnTo>
                    <a:pt x="1337949" y="118531"/>
                  </a:lnTo>
                  <a:lnTo>
                    <a:pt x="1340185" y="111290"/>
                  </a:lnTo>
                  <a:lnTo>
                    <a:pt x="1340185" y="103835"/>
                  </a:lnTo>
                  <a:lnTo>
                    <a:pt x="1339287" y="94230"/>
                  </a:lnTo>
                  <a:lnTo>
                    <a:pt x="1337310" y="87860"/>
                  </a:lnTo>
                  <a:close/>
                </a:path>
                <a:path w="2098040" h="267334">
                  <a:moveTo>
                    <a:pt x="1514392" y="84985"/>
                  </a:moveTo>
                  <a:lnTo>
                    <a:pt x="1450510" y="84985"/>
                  </a:lnTo>
                  <a:lnTo>
                    <a:pt x="1458997" y="85444"/>
                  </a:lnTo>
                  <a:lnTo>
                    <a:pt x="1466245" y="86822"/>
                  </a:lnTo>
                  <a:lnTo>
                    <a:pt x="1485655" y="127797"/>
                  </a:lnTo>
                  <a:lnTo>
                    <a:pt x="1432938" y="127797"/>
                  </a:lnTo>
                  <a:lnTo>
                    <a:pt x="1419280" y="128575"/>
                  </a:lnTo>
                  <a:lnTo>
                    <a:pt x="1382279" y="147146"/>
                  </a:lnTo>
                  <a:lnTo>
                    <a:pt x="1373832" y="177638"/>
                  </a:lnTo>
                  <a:lnTo>
                    <a:pt x="1373832" y="185305"/>
                  </a:lnTo>
                  <a:lnTo>
                    <a:pt x="1393747" y="220343"/>
                  </a:lnTo>
                  <a:lnTo>
                    <a:pt x="1422182" y="230673"/>
                  </a:lnTo>
                  <a:lnTo>
                    <a:pt x="1431341" y="230673"/>
                  </a:lnTo>
                  <a:lnTo>
                    <a:pt x="1474712" y="217854"/>
                  </a:lnTo>
                  <a:lnTo>
                    <a:pt x="1488849" y="201919"/>
                  </a:lnTo>
                  <a:lnTo>
                    <a:pt x="1520939" y="201919"/>
                  </a:lnTo>
                  <a:lnTo>
                    <a:pt x="1520894" y="200002"/>
                  </a:lnTo>
                  <a:lnTo>
                    <a:pt x="1430063" y="200002"/>
                  </a:lnTo>
                  <a:lnTo>
                    <a:pt x="1422075" y="197872"/>
                  </a:lnTo>
                  <a:lnTo>
                    <a:pt x="1416964" y="193612"/>
                  </a:lnTo>
                  <a:lnTo>
                    <a:pt x="1412065" y="189352"/>
                  </a:lnTo>
                  <a:lnTo>
                    <a:pt x="1409615" y="183708"/>
                  </a:lnTo>
                  <a:lnTo>
                    <a:pt x="1409615" y="169224"/>
                  </a:lnTo>
                  <a:lnTo>
                    <a:pt x="1412278" y="163580"/>
                  </a:lnTo>
                  <a:lnTo>
                    <a:pt x="1417603" y="159746"/>
                  </a:lnTo>
                  <a:lnTo>
                    <a:pt x="1423141" y="155912"/>
                  </a:lnTo>
                  <a:lnTo>
                    <a:pt x="1430382" y="153995"/>
                  </a:lnTo>
                  <a:lnTo>
                    <a:pt x="1520799" y="153995"/>
                  </a:lnTo>
                  <a:lnTo>
                    <a:pt x="1520799" y="116614"/>
                  </a:lnTo>
                  <a:lnTo>
                    <a:pt x="1520479" y="108607"/>
                  </a:lnTo>
                  <a:lnTo>
                    <a:pt x="1519521" y="101199"/>
                  </a:lnTo>
                  <a:lnTo>
                    <a:pt x="1517923" y="94390"/>
                  </a:lnTo>
                  <a:lnTo>
                    <a:pt x="1515687" y="88180"/>
                  </a:lnTo>
                  <a:lnTo>
                    <a:pt x="1514392" y="84985"/>
                  </a:lnTo>
                  <a:close/>
                </a:path>
                <a:path w="2098040" h="267334">
                  <a:moveTo>
                    <a:pt x="1520939" y="201919"/>
                  </a:moveTo>
                  <a:lnTo>
                    <a:pt x="1488849" y="201919"/>
                  </a:lnTo>
                  <a:lnTo>
                    <a:pt x="1488943" y="210758"/>
                  </a:lnTo>
                  <a:lnTo>
                    <a:pt x="1489169" y="214699"/>
                  </a:lnTo>
                  <a:lnTo>
                    <a:pt x="1490766" y="227159"/>
                  </a:lnTo>
                  <a:lnTo>
                    <a:pt x="1522716" y="227159"/>
                  </a:lnTo>
                  <a:lnTo>
                    <a:pt x="1521864" y="220769"/>
                  </a:lnTo>
                  <a:lnTo>
                    <a:pt x="1521331" y="214273"/>
                  </a:lnTo>
                  <a:lnTo>
                    <a:pt x="1520939" y="201919"/>
                  </a:lnTo>
                  <a:close/>
                </a:path>
                <a:path w="2098040" h="267334">
                  <a:moveTo>
                    <a:pt x="1520799" y="153995"/>
                  </a:moveTo>
                  <a:lnTo>
                    <a:pt x="1485655" y="153995"/>
                  </a:lnTo>
                  <a:lnTo>
                    <a:pt x="1485655" y="169224"/>
                  </a:lnTo>
                  <a:lnTo>
                    <a:pt x="1484377" y="174549"/>
                  </a:lnTo>
                  <a:lnTo>
                    <a:pt x="1481821" y="179235"/>
                  </a:lnTo>
                  <a:lnTo>
                    <a:pt x="1479478" y="183708"/>
                  </a:lnTo>
                  <a:lnTo>
                    <a:pt x="1476283" y="187542"/>
                  </a:lnTo>
                  <a:lnTo>
                    <a:pt x="1446889" y="200002"/>
                  </a:lnTo>
                  <a:lnTo>
                    <a:pt x="1520894" y="200002"/>
                  </a:lnTo>
                  <a:lnTo>
                    <a:pt x="1520799" y="153995"/>
                  </a:lnTo>
                  <a:close/>
                </a:path>
                <a:path w="2098040" h="267334">
                  <a:moveTo>
                    <a:pt x="1452108" y="54313"/>
                  </a:moveTo>
                  <a:lnTo>
                    <a:pt x="1408550" y="63898"/>
                  </a:lnTo>
                  <a:lnTo>
                    <a:pt x="1383843" y="96912"/>
                  </a:lnTo>
                  <a:lnTo>
                    <a:pt x="1383417" y="104154"/>
                  </a:lnTo>
                  <a:lnTo>
                    <a:pt x="1417603" y="104154"/>
                  </a:lnTo>
                  <a:lnTo>
                    <a:pt x="1418455" y="98190"/>
                  </a:lnTo>
                  <a:lnTo>
                    <a:pt x="1421436" y="93504"/>
                  </a:lnTo>
                  <a:lnTo>
                    <a:pt x="1431660" y="86689"/>
                  </a:lnTo>
                  <a:lnTo>
                    <a:pt x="1439648" y="84985"/>
                  </a:lnTo>
                  <a:lnTo>
                    <a:pt x="1514392" y="84985"/>
                  </a:lnTo>
                  <a:lnTo>
                    <a:pt x="1512492" y="80299"/>
                  </a:lnTo>
                  <a:lnTo>
                    <a:pt x="1507913" y="73909"/>
                  </a:lnTo>
                  <a:lnTo>
                    <a:pt x="1501949" y="69010"/>
                  </a:lnTo>
                  <a:lnTo>
                    <a:pt x="1495985" y="63898"/>
                  </a:lnTo>
                  <a:lnTo>
                    <a:pt x="1459736" y="54533"/>
                  </a:lnTo>
                  <a:lnTo>
                    <a:pt x="1452108" y="54313"/>
                  </a:lnTo>
                  <a:close/>
                </a:path>
                <a:path w="2098040" h="267334">
                  <a:moveTo>
                    <a:pt x="1599174" y="57828"/>
                  </a:moveTo>
                  <a:lnTo>
                    <a:pt x="1564030" y="57828"/>
                  </a:lnTo>
                  <a:lnTo>
                    <a:pt x="1564030" y="227159"/>
                  </a:lnTo>
                  <a:lnTo>
                    <a:pt x="1700773" y="227159"/>
                  </a:lnTo>
                  <a:lnTo>
                    <a:pt x="1700773" y="267096"/>
                  </a:lnTo>
                  <a:lnTo>
                    <a:pt x="1733362" y="267096"/>
                  </a:lnTo>
                  <a:lnTo>
                    <a:pt x="1733362" y="197127"/>
                  </a:lnTo>
                  <a:lnTo>
                    <a:pt x="1599174" y="197127"/>
                  </a:lnTo>
                  <a:lnTo>
                    <a:pt x="1599174" y="57828"/>
                  </a:lnTo>
                  <a:close/>
                </a:path>
                <a:path w="2098040" h="267334">
                  <a:moveTo>
                    <a:pt x="1707802" y="57828"/>
                  </a:moveTo>
                  <a:lnTo>
                    <a:pt x="1672658" y="57828"/>
                  </a:lnTo>
                  <a:lnTo>
                    <a:pt x="1672658" y="197127"/>
                  </a:lnTo>
                  <a:lnTo>
                    <a:pt x="1707802" y="197127"/>
                  </a:lnTo>
                  <a:lnTo>
                    <a:pt x="1707802" y="57828"/>
                  </a:lnTo>
                  <a:close/>
                </a:path>
                <a:path w="2098040" h="267334">
                  <a:moveTo>
                    <a:pt x="1798858" y="57828"/>
                  </a:moveTo>
                  <a:lnTo>
                    <a:pt x="1763713" y="57828"/>
                  </a:lnTo>
                  <a:lnTo>
                    <a:pt x="1763713" y="227159"/>
                  </a:lnTo>
                  <a:lnTo>
                    <a:pt x="1797260" y="227159"/>
                  </a:lnTo>
                  <a:lnTo>
                    <a:pt x="1830935" y="177638"/>
                  </a:lnTo>
                  <a:lnTo>
                    <a:pt x="1798858" y="177638"/>
                  </a:lnTo>
                  <a:lnTo>
                    <a:pt x="1798858" y="57828"/>
                  </a:lnTo>
                  <a:close/>
                </a:path>
                <a:path w="2098040" h="267334">
                  <a:moveTo>
                    <a:pt x="1913875" y="107349"/>
                  </a:moveTo>
                  <a:lnTo>
                    <a:pt x="1878731" y="107349"/>
                  </a:lnTo>
                  <a:lnTo>
                    <a:pt x="1878731" y="227159"/>
                  </a:lnTo>
                  <a:lnTo>
                    <a:pt x="1913875" y="227159"/>
                  </a:lnTo>
                  <a:lnTo>
                    <a:pt x="1913875" y="107349"/>
                  </a:lnTo>
                  <a:close/>
                </a:path>
                <a:path w="2098040" h="267334">
                  <a:moveTo>
                    <a:pt x="1913875" y="57828"/>
                  </a:moveTo>
                  <a:lnTo>
                    <a:pt x="1880328" y="57828"/>
                  </a:lnTo>
                  <a:lnTo>
                    <a:pt x="1798858" y="177638"/>
                  </a:lnTo>
                  <a:lnTo>
                    <a:pt x="1830935" y="177638"/>
                  </a:lnTo>
                  <a:lnTo>
                    <a:pt x="1878731" y="107349"/>
                  </a:lnTo>
                  <a:lnTo>
                    <a:pt x="1913875" y="107349"/>
                  </a:lnTo>
                  <a:lnTo>
                    <a:pt x="1913875" y="57828"/>
                  </a:lnTo>
                  <a:close/>
                </a:path>
                <a:path w="2098040" h="267334">
                  <a:moveTo>
                    <a:pt x="2097696" y="57828"/>
                  </a:moveTo>
                  <a:lnTo>
                    <a:pt x="2021018" y="57828"/>
                  </a:lnTo>
                  <a:lnTo>
                    <a:pt x="2005163" y="58766"/>
                  </a:lnTo>
                  <a:lnTo>
                    <a:pt x="1963269" y="80831"/>
                  </a:lnTo>
                  <a:lnTo>
                    <a:pt x="1953924" y="112461"/>
                  </a:lnTo>
                  <a:lnTo>
                    <a:pt x="1954507" y="121407"/>
                  </a:lnTo>
                  <a:lnTo>
                    <a:pt x="1974931" y="155353"/>
                  </a:lnTo>
                  <a:lnTo>
                    <a:pt x="1991624" y="162941"/>
                  </a:lnTo>
                  <a:lnTo>
                    <a:pt x="1947534" y="227159"/>
                  </a:lnTo>
                  <a:lnTo>
                    <a:pt x="1988429" y="227159"/>
                  </a:lnTo>
                  <a:lnTo>
                    <a:pt x="2026129" y="167094"/>
                  </a:lnTo>
                  <a:lnTo>
                    <a:pt x="2097696" y="167094"/>
                  </a:lnTo>
                  <a:lnTo>
                    <a:pt x="2097696" y="137062"/>
                  </a:lnTo>
                  <a:lnTo>
                    <a:pt x="2010261" y="137062"/>
                  </a:lnTo>
                  <a:lnTo>
                    <a:pt x="2003019" y="135252"/>
                  </a:lnTo>
                  <a:lnTo>
                    <a:pt x="1997695" y="131631"/>
                  </a:lnTo>
                  <a:lnTo>
                    <a:pt x="1992370" y="127797"/>
                  </a:lnTo>
                  <a:lnTo>
                    <a:pt x="1989707" y="121407"/>
                  </a:lnTo>
                  <a:lnTo>
                    <a:pt x="1989707" y="103515"/>
                  </a:lnTo>
                  <a:lnTo>
                    <a:pt x="1992370" y="97232"/>
                  </a:lnTo>
                  <a:lnTo>
                    <a:pt x="1997695" y="93611"/>
                  </a:lnTo>
                  <a:lnTo>
                    <a:pt x="2003019" y="89777"/>
                  </a:lnTo>
                  <a:lnTo>
                    <a:pt x="2010261" y="87860"/>
                  </a:lnTo>
                  <a:lnTo>
                    <a:pt x="2097696" y="87860"/>
                  </a:lnTo>
                  <a:lnTo>
                    <a:pt x="2097696" y="57828"/>
                  </a:lnTo>
                  <a:close/>
                </a:path>
                <a:path w="2098040" h="267334">
                  <a:moveTo>
                    <a:pt x="2097696" y="167094"/>
                  </a:moveTo>
                  <a:lnTo>
                    <a:pt x="2062552" y="167094"/>
                  </a:lnTo>
                  <a:lnTo>
                    <a:pt x="2062552" y="227159"/>
                  </a:lnTo>
                  <a:lnTo>
                    <a:pt x="2097696" y="227159"/>
                  </a:lnTo>
                  <a:lnTo>
                    <a:pt x="2097696" y="167094"/>
                  </a:lnTo>
                  <a:close/>
                </a:path>
                <a:path w="2098040" h="267334">
                  <a:moveTo>
                    <a:pt x="2097696" y="87860"/>
                  </a:moveTo>
                  <a:lnTo>
                    <a:pt x="2062552" y="87860"/>
                  </a:lnTo>
                  <a:lnTo>
                    <a:pt x="2062552" y="137062"/>
                  </a:lnTo>
                  <a:lnTo>
                    <a:pt x="2097696" y="137062"/>
                  </a:lnTo>
                  <a:lnTo>
                    <a:pt x="2097696" y="8786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18" name="object 18"/>
          <p:cNvGrpSpPr/>
          <p:nvPr/>
        </p:nvGrpSpPr>
        <p:grpSpPr>
          <a:xfrm>
            <a:off x="1070301" y="11453825"/>
            <a:ext cx="187960" cy="187960"/>
            <a:chOff x="1070301" y="11453825"/>
            <a:chExt cx="187960" cy="187960"/>
          </a:xfrm>
        </p:grpSpPr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70301" y="11453825"/>
              <a:ext cx="187702" cy="187702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090270" y="11457819"/>
              <a:ext cx="147955" cy="147955"/>
            </a:xfrm>
            <a:custGeom>
              <a:avLst/>
              <a:gdLst/>
              <a:ahLst/>
              <a:cxnLst/>
              <a:rect l="l" t="t" r="r" b="b"/>
              <a:pathLst>
                <a:path w="147955" h="147954">
                  <a:moveTo>
                    <a:pt x="73882" y="0"/>
                  </a:moveTo>
                  <a:lnTo>
                    <a:pt x="45124" y="5806"/>
                  </a:lnTo>
                  <a:lnTo>
                    <a:pt x="21639" y="21639"/>
                  </a:lnTo>
                  <a:lnTo>
                    <a:pt x="5806" y="45124"/>
                  </a:lnTo>
                  <a:lnTo>
                    <a:pt x="0" y="73882"/>
                  </a:lnTo>
                  <a:lnTo>
                    <a:pt x="5806" y="102641"/>
                  </a:lnTo>
                  <a:lnTo>
                    <a:pt x="21639" y="126125"/>
                  </a:lnTo>
                  <a:lnTo>
                    <a:pt x="45124" y="141959"/>
                  </a:lnTo>
                  <a:lnTo>
                    <a:pt x="73882" y="147765"/>
                  </a:lnTo>
                  <a:lnTo>
                    <a:pt x="102641" y="141959"/>
                  </a:lnTo>
                  <a:lnTo>
                    <a:pt x="126125" y="126125"/>
                  </a:lnTo>
                  <a:lnTo>
                    <a:pt x="141959" y="102641"/>
                  </a:lnTo>
                  <a:lnTo>
                    <a:pt x="147765" y="73882"/>
                  </a:lnTo>
                  <a:lnTo>
                    <a:pt x="141959" y="45124"/>
                  </a:lnTo>
                  <a:lnTo>
                    <a:pt x="126125" y="21639"/>
                  </a:lnTo>
                  <a:lnTo>
                    <a:pt x="102641" y="5806"/>
                  </a:lnTo>
                  <a:lnTo>
                    <a:pt x="73882" y="0"/>
                  </a:lnTo>
                  <a:close/>
                </a:path>
              </a:pathLst>
            </a:custGeom>
            <a:solidFill>
              <a:srgbClr val="BCDB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1" name="object 21"/>
            <p:cNvSpPr/>
            <p:nvPr/>
          </p:nvSpPr>
          <p:spPr>
            <a:xfrm>
              <a:off x="1090269" y="11457819"/>
              <a:ext cx="147955" cy="147955"/>
            </a:xfrm>
            <a:custGeom>
              <a:avLst/>
              <a:gdLst/>
              <a:ahLst/>
              <a:cxnLst/>
              <a:rect l="l" t="t" r="r" b="b"/>
              <a:pathLst>
                <a:path w="147955" h="147954">
                  <a:moveTo>
                    <a:pt x="147765" y="0"/>
                  </a:moveTo>
                  <a:lnTo>
                    <a:pt x="0" y="0"/>
                  </a:lnTo>
                  <a:lnTo>
                    <a:pt x="0" y="147765"/>
                  </a:lnTo>
                  <a:lnTo>
                    <a:pt x="147765" y="147765"/>
                  </a:lnTo>
                  <a:lnTo>
                    <a:pt x="147765" y="0"/>
                  </a:lnTo>
                  <a:close/>
                </a:path>
              </a:pathLst>
            </a:custGeom>
            <a:solidFill>
              <a:srgbClr val="000000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22" name="object 22"/>
          <p:cNvGrpSpPr/>
          <p:nvPr/>
        </p:nvGrpSpPr>
        <p:grpSpPr>
          <a:xfrm>
            <a:off x="1070301" y="12080830"/>
            <a:ext cx="187960" cy="187960"/>
            <a:chOff x="1070301" y="12080830"/>
            <a:chExt cx="187960" cy="187960"/>
          </a:xfrm>
        </p:grpSpPr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70301" y="12080830"/>
              <a:ext cx="187702" cy="187702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090270" y="12084824"/>
              <a:ext cx="147955" cy="147955"/>
            </a:xfrm>
            <a:custGeom>
              <a:avLst/>
              <a:gdLst/>
              <a:ahLst/>
              <a:cxnLst/>
              <a:rect l="l" t="t" r="r" b="b"/>
              <a:pathLst>
                <a:path w="147955" h="147954">
                  <a:moveTo>
                    <a:pt x="73882" y="0"/>
                  </a:moveTo>
                  <a:lnTo>
                    <a:pt x="45124" y="5806"/>
                  </a:lnTo>
                  <a:lnTo>
                    <a:pt x="21639" y="21639"/>
                  </a:lnTo>
                  <a:lnTo>
                    <a:pt x="5806" y="45124"/>
                  </a:lnTo>
                  <a:lnTo>
                    <a:pt x="0" y="73882"/>
                  </a:lnTo>
                  <a:lnTo>
                    <a:pt x="5806" y="102641"/>
                  </a:lnTo>
                  <a:lnTo>
                    <a:pt x="21639" y="126125"/>
                  </a:lnTo>
                  <a:lnTo>
                    <a:pt x="45124" y="141959"/>
                  </a:lnTo>
                  <a:lnTo>
                    <a:pt x="73882" y="147765"/>
                  </a:lnTo>
                  <a:lnTo>
                    <a:pt x="102641" y="141959"/>
                  </a:lnTo>
                  <a:lnTo>
                    <a:pt x="126125" y="126125"/>
                  </a:lnTo>
                  <a:lnTo>
                    <a:pt x="141959" y="102641"/>
                  </a:lnTo>
                  <a:lnTo>
                    <a:pt x="147765" y="73882"/>
                  </a:lnTo>
                  <a:lnTo>
                    <a:pt x="141959" y="45124"/>
                  </a:lnTo>
                  <a:lnTo>
                    <a:pt x="126125" y="21639"/>
                  </a:lnTo>
                  <a:lnTo>
                    <a:pt x="102641" y="5806"/>
                  </a:lnTo>
                  <a:lnTo>
                    <a:pt x="73882" y="0"/>
                  </a:lnTo>
                  <a:close/>
                </a:path>
              </a:pathLst>
            </a:custGeom>
            <a:solidFill>
              <a:srgbClr val="BCDB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5" name="object 25"/>
            <p:cNvSpPr/>
            <p:nvPr/>
          </p:nvSpPr>
          <p:spPr>
            <a:xfrm>
              <a:off x="1090269" y="12084824"/>
              <a:ext cx="147955" cy="147955"/>
            </a:xfrm>
            <a:custGeom>
              <a:avLst/>
              <a:gdLst/>
              <a:ahLst/>
              <a:cxnLst/>
              <a:rect l="l" t="t" r="r" b="b"/>
              <a:pathLst>
                <a:path w="147955" h="147954">
                  <a:moveTo>
                    <a:pt x="147765" y="0"/>
                  </a:moveTo>
                  <a:lnTo>
                    <a:pt x="0" y="0"/>
                  </a:lnTo>
                  <a:lnTo>
                    <a:pt x="0" y="147765"/>
                  </a:lnTo>
                  <a:lnTo>
                    <a:pt x="147765" y="147765"/>
                  </a:lnTo>
                  <a:lnTo>
                    <a:pt x="147765" y="0"/>
                  </a:lnTo>
                  <a:close/>
                </a:path>
              </a:pathLst>
            </a:custGeom>
            <a:solidFill>
              <a:srgbClr val="000000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26" name="object 26"/>
          <p:cNvGrpSpPr/>
          <p:nvPr/>
        </p:nvGrpSpPr>
        <p:grpSpPr>
          <a:xfrm>
            <a:off x="1070301" y="12707835"/>
            <a:ext cx="187960" cy="187960"/>
            <a:chOff x="1070301" y="12707835"/>
            <a:chExt cx="187960" cy="187960"/>
          </a:xfrm>
        </p:grpSpPr>
        <p:pic>
          <p:nvPicPr>
            <p:cNvPr id="27" name="object 2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70301" y="12707835"/>
              <a:ext cx="187702" cy="187702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1090270" y="12711829"/>
              <a:ext cx="147955" cy="147955"/>
            </a:xfrm>
            <a:custGeom>
              <a:avLst/>
              <a:gdLst/>
              <a:ahLst/>
              <a:cxnLst/>
              <a:rect l="l" t="t" r="r" b="b"/>
              <a:pathLst>
                <a:path w="147955" h="147954">
                  <a:moveTo>
                    <a:pt x="73882" y="0"/>
                  </a:moveTo>
                  <a:lnTo>
                    <a:pt x="45124" y="5806"/>
                  </a:lnTo>
                  <a:lnTo>
                    <a:pt x="21639" y="21639"/>
                  </a:lnTo>
                  <a:lnTo>
                    <a:pt x="5806" y="45124"/>
                  </a:lnTo>
                  <a:lnTo>
                    <a:pt x="0" y="73882"/>
                  </a:lnTo>
                  <a:lnTo>
                    <a:pt x="5806" y="102641"/>
                  </a:lnTo>
                  <a:lnTo>
                    <a:pt x="21639" y="126125"/>
                  </a:lnTo>
                  <a:lnTo>
                    <a:pt x="45124" y="141959"/>
                  </a:lnTo>
                  <a:lnTo>
                    <a:pt x="73882" y="147765"/>
                  </a:lnTo>
                  <a:lnTo>
                    <a:pt x="102641" y="141959"/>
                  </a:lnTo>
                  <a:lnTo>
                    <a:pt x="126125" y="126125"/>
                  </a:lnTo>
                  <a:lnTo>
                    <a:pt x="141959" y="102641"/>
                  </a:lnTo>
                  <a:lnTo>
                    <a:pt x="147765" y="73882"/>
                  </a:lnTo>
                  <a:lnTo>
                    <a:pt x="141959" y="45124"/>
                  </a:lnTo>
                  <a:lnTo>
                    <a:pt x="126125" y="21639"/>
                  </a:lnTo>
                  <a:lnTo>
                    <a:pt x="102641" y="5806"/>
                  </a:lnTo>
                  <a:lnTo>
                    <a:pt x="73882" y="0"/>
                  </a:lnTo>
                  <a:close/>
                </a:path>
              </a:pathLst>
            </a:custGeom>
            <a:solidFill>
              <a:srgbClr val="BCDB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9" name="object 29"/>
            <p:cNvSpPr/>
            <p:nvPr/>
          </p:nvSpPr>
          <p:spPr>
            <a:xfrm>
              <a:off x="1090269" y="12711829"/>
              <a:ext cx="147955" cy="147955"/>
            </a:xfrm>
            <a:custGeom>
              <a:avLst/>
              <a:gdLst/>
              <a:ahLst/>
              <a:cxnLst/>
              <a:rect l="l" t="t" r="r" b="b"/>
              <a:pathLst>
                <a:path w="147955" h="147954">
                  <a:moveTo>
                    <a:pt x="147765" y="0"/>
                  </a:moveTo>
                  <a:lnTo>
                    <a:pt x="0" y="0"/>
                  </a:lnTo>
                  <a:lnTo>
                    <a:pt x="0" y="147765"/>
                  </a:lnTo>
                  <a:lnTo>
                    <a:pt x="147765" y="147765"/>
                  </a:lnTo>
                  <a:lnTo>
                    <a:pt x="147765" y="0"/>
                  </a:lnTo>
                  <a:close/>
                </a:path>
              </a:pathLst>
            </a:custGeom>
            <a:solidFill>
              <a:srgbClr val="000000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30" name="object 30"/>
          <p:cNvGrpSpPr/>
          <p:nvPr/>
        </p:nvGrpSpPr>
        <p:grpSpPr>
          <a:xfrm>
            <a:off x="7408244" y="10435441"/>
            <a:ext cx="5795010" cy="543560"/>
            <a:chOff x="7408244" y="10435441"/>
            <a:chExt cx="5795010" cy="543560"/>
          </a:xfrm>
        </p:grpSpPr>
        <p:sp>
          <p:nvSpPr>
            <p:cNvPr id="31" name="object 31"/>
            <p:cNvSpPr/>
            <p:nvPr/>
          </p:nvSpPr>
          <p:spPr>
            <a:xfrm>
              <a:off x="7408244" y="10435441"/>
              <a:ext cx="5795010" cy="543560"/>
            </a:xfrm>
            <a:custGeom>
              <a:avLst/>
              <a:gdLst/>
              <a:ahLst/>
              <a:cxnLst/>
              <a:rect l="l" t="t" r="r" b="b"/>
              <a:pathLst>
                <a:path w="5795009" h="543559">
                  <a:moveTo>
                    <a:pt x="5714931" y="0"/>
                  </a:moveTo>
                  <a:lnTo>
                    <a:pt x="0" y="0"/>
                  </a:lnTo>
                  <a:lnTo>
                    <a:pt x="0" y="543138"/>
                  </a:lnTo>
                  <a:lnTo>
                    <a:pt x="5714931" y="543138"/>
                  </a:lnTo>
                  <a:lnTo>
                    <a:pt x="5746021" y="536861"/>
                  </a:lnTo>
                  <a:lnTo>
                    <a:pt x="5771410" y="519743"/>
                  </a:lnTo>
                  <a:lnTo>
                    <a:pt x="5788528" y="494355"/>
                  </a:lnTo>
                  <a:lnTo>
                    <a:pt x="5794804" y="463264"/>
                  </a:lnTo>
                  <a:lnTo>
                    <a:pt x="5794804" y="79873"/>
                  </a:lnTo>
                  <a:lnTo>
                    <a:pt x="5788528" y="48782"/>
                  </a:lnTo>
                  <a:lnTo>
                    <a:pt x="5771410" y="23394"/>
                  </a:lnTo>
                  <a:lnTo>
                    <a:pt x="5746022" y="6276"/>
                  </a:lnTo>
                  <a:lnTo>
                    <a:pt x="5714931" y="0"/>
                  </a:lnTo>
                  <a:close/>
                </a:path>
              </a:pathLst>
            </a:custGeom>
            <a:solidFill>
              <a:srgbClr val="3D6BD8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32" name="object 3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540834" y="10599660"/>
              <a:ext cx="5529251" cy="294572"/>
            </a:xfrm>
            <a:prstGeom prst="rect">
              <a:avLst/>
            </a:prstGeom>
          </p:spPr>
        </p:pic>
      </p:grpSp>
      <p:grpSp>
        <p:nvGrpSpPr>
          <p:cNvPr id="33" name="object 33"/>
          <p:cNvGrpSpPr/>
          <p:nvPr/>
        </p:nvGrpSpPr>
        <p:grpSpPr>
          <a:xfrm>
            <a:off x="7388276" y="11453825"/>
            <a:ext cx="187960" cy="187960"/>
            <a:chOff x="7388276" y="11453825"/>
            <a:chExt cx="187960" cy="187960"/>
          </a:xfrm>
        </p:grpSpPr>
        <p:pic>
          <p:nvPicPr>
            <p:cNvPr id="34" name="object 3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88276" y="11453825"/>
              <a:ext cx="187702" cy="187702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7408245" y="11457819"/>
              <a:ext cx="147955" cy="147955"/>
            </a:xfrm>
            <a:custGeom>
              <a:avLst/>
              <a:gdLst/>
              <a:ahLst/>
              <a:cxnLst/>
              <a:rect l="l" t="t" r="r" b="b"/>
              <a:pathLst>
                <a:path w="147954" h="147954">
                  <a:moveTo>
                    <a:pt x="73882" y="0"/>
                  </a:moveTo>
                  <a:lnTo>
                    <a:pt x="45124" y="5806"/>
                  </a:lnTo>
                  <a:lnTo>
                    <a:pt x="21639" y="21639"/>
                  </a:lnTo>
                  <a:lnTo>
                    <a:pt x="5806" y="45124"/>
                  </a:lnTo>
                  <a:lnTo>
                    <a:pt x="0" y="73882"/>
                  </a:lnTo>
                  <a:lnTo>
                    <a:pt x="5806" y="102641"/>
                  </a:lnTo>
                  <a:lnTo>
                    <a:pt x="21639" y="126125"/>
                  </a:lnTo>
                  <a:lnTo>
                    <a:pt x="45124" y="141959"/>
                  </a:lnTo>
                  <a:lnTo>
                    <a:pt x="73882" y="147765"/>
                  </a:lnTo>
                  <a:lnTo>
                    <a:pt x="102641" y="141959"/>
                  </a:lnTo>
                  <a:lnTo>
                    <a:pt x="126125" y="126125"/>
                  </a:lnTo>
                  <a:lnTo>
                    <a:pt x="141959" y="102641"/>
                  </a:lnTo>
                  <a:lnTo>
                    <a:pt x="147765" y="73882"/>
                  </a:lnTo>
                  <a:lnTo>
                    <a:pt x="141959" y="45124"/>
                  </a:lnTo>
                  <a:lnTo>
                    <a:pt x="126125" y="21639"/>
                  </a:lnTo>
                  <a:lnTo>
                    <a:pt x="102641" y="5806"/>
                  </a:lnTo>
                  <a:lnTo>
                    <a:pt x="73882" y="0"/>
                  </a:lnTo>
                  <a:close/>
                </a:path>
              </a:pathLst>
            </a:custGeom>
            <a:solidFill>
              <a:srgbClr val="BCDB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6" name="object 36"/>
            <p:cNvSpPr/>
            <p:nvPr/>
          </p:nvSpPr>
          <p:spPr>
            <a:xfrm>
              <a:off x="7408244" y="11457819"/>
              <a:ext cx="147955" cy="147955"/>
            </a:xfrm>
            <a:custGeom>
              <a:avLst/>
              <a:gdLst/>
              <a:ahLst/>
              <a:cxnLst/>
              <a:rect l="l" t="t" r="r" b="b"/>
              <a:pathLst>
                <a:path w="147954" h="147954">
                  <a:moveTo>
                    <a:pt x="147765" y="0"/>
                  </a:moveTo>
                  <a:lnTo>
                    <a:pt x="0" y="0"/>
                  </a:lnTo>
                  <a:lnTo>
                    <a:pt x="0" y="147765"/>
                  </a:lnTo>
                  <a:lnTo>
                    <a:pt x="147765" y="147765"/>
                  </a:lnTo>
                  <a:lnTo>
                    <a:pt x="147765" y="0"/>
                  </a:lnTo>
                  <a:close/>
                </a:path>
              </a:pathLst>
            </a:custGeom>
            <a:solidFill>
              <a:srgbClr val="000000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37" name="object 37"/>
          <p:cNvGrpSpPr/>
          <p:nvPr/>
        </p:nvGrpSpPr>
        <p:grpSpPr>
          <a:xfrm>
            <a:off x="7388276" y="12080830"/>
            <a:ext cx="187960" cy="187960"/>
            <a:chOff x="7388276" y="12080830"/>
            <a:chExt cx="187960" cy="187960"/>
          </a:xfrm>
        </p:grpSpPr>
        <p:pic>
          <p:nvPicPr>
            <p:cNvPr id="38" name="object 3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88276" y="12080830"/>
              <a:ext cx="187702" cy="187702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7408245" y="12084824"/>
              <a:ext cx="147955" cy="147955"/>
            </a:xfrm>
            <a:custGeom>
              <a:avLst/>
              <a:gdLst/>
              <a:ahLst/>
              <a:cxnLst/>
              <a:rect l="l" t="t" r="r" b="b"/>
              <a:pathLst>
                <a:path w="147954" h="147954">
                  <a:moveTo>
                    <a:pt x="73882" y="0"/>
                  </a:moveTo>
                  <a:lnTo>
                    <a:pt x="45124" y="5806"/>
                  </a:lnTo>
                  <a:lnTo>
                    <a:pt x="21639" y="21639"/>
                  </a:lnTo>
                  <a:lnTo>
                    <a:pt x="5806" y="45124"/>
                  </a:lnTo>
                  <a:lnTo>
                    <a:pt x="0" y="73882"/>
                  </a:lnTo>
                  <a:lnTo>
                    <a:pt x="5806" y="102641"/>
                  </a:lnTo>
                  <a:lnTo>
                    <a:pt x="21639" y="126125"/>
                  </a:lnTo>
                  <a:lnTo>
                    <a:pt x="45124" y="141959"/>
                  </a:lnTo>
                  <a:lnTo>
                    <a:pt x="73882" y="147765"/>
                  </a:lnTo>
                  <a:lnTo>
                    <a:pt x="102641" y="141959"/>
                  </a:lnTo>
                  <a:lnTo>
                    <a:pt x="126125" y="126125"/>
                  </a:lnTo>
                  <a:lnTo>
                    <a:pt x="141959" y="102641"/>
                  </a:lnTo>
                  <a:lnTo>
                    <a:pt x="147765" y="73882"/>
                  </a:lnTo>
                  <a:lnTo>
                    <a:pt x="141959" y="45124"/>
                  </a:lnTo>
                  <a:lnTo>
                    <a:pt x="126125" y="21639"/>
                  </a:lnTo>
                  <a:lnTo>
                    <a:pt x="102641" y="5806"/>
                  </a:lnTo>
                  <a:lnTo>
                    <a:pt x="73882" y="0"/>
                  </a:lnTo>
                  <a:close/>
                </a:path>
              </a:pathLst>
            </a:custGeom>
            <a:solidFill>
              <a:srgbClr val="BCDB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0" name="object 40"/>
            <p:cNvSpPr/>
            <p:nvPr/>
          </p:nvSpPr>
          <p:spPr>
            <a:xfrm>
              <a:off x="7408244" y="12084824"/>
              <a:ext cx="147955" cy="147955"/>
            </a:xfrm>
            <a:custGeom>
              <a:avLst/>
              <a:gdLst/>
              <a:ahLst/>
              <a:cxnLst/>
              <a:rect l="l" t="t" r="r" b="b"/>
              <a:pathLst>
                <a:path w="147954" h="147954">
                  <a:moveTo>
                    <a:pt x="147765" y="0"/>
                  </a:moveTo>
                  <a:lnTo>
                    <a:pt x="0" y="0"/>
                  </a:lnTo>
                  <a:lnTo>
                    <a:pt x="0" y="147765"/>
                  </a:lnTo>
                  <a:lnTo>
                    <a:pt x="147765" y="147765"/>
                  </a:lnTo>
                  <a:lnTo>
                    <a:pt x="147765" y="0"/>
                  </a:lnTo>
                  <a:close/>
                </a:path>
              </a:pathLst>
            </a:custGeom>
            <a:solidFill>
              <a:srgbClr val="000000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41" name="object 41"/>
          <p:cNvGrpSpPr/>
          <p:nvPr/>
        </p:nvGrpSpPr>
        <p:grpSpPr>
          <a:xfrm>
            <a:off x="7388276" y="12707835"/>
            <a:ext cx="187960" cy="187960"/>
            <a:chOff x="7388276" y="12707835"/>
            <a:chExt cx="187960" cy="187960"/>
          </a:xfrm>
        </p:grpSpPr>
        <p:pic>
          <p:nvPicPr>
            <p:cNvPr id="42" name="object 4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88276" y="12707835"/>
              <a:ext cx="187702" cy="187702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7408245" y="12711829"/>
              <a:ext cx="147955" cy="147955"/>
            </a:xfrm>
            <a:custGeom>
              <a:avLst/>
              <a:gdLst/>
              <a:ahLst/>
              <a:cxnLst/>
              <a:rect l="l" t="t" r="r" b="b"/>
              <a:pathLst>
                <a:path w="147954" h="147954">
                  <a:moveTo>
                    <a:pt x="73882" y="0"/>
                  </a:moveTo>
                  <a:lnTo>
                    <a:pt x="45124" y="5806"/>
                  </a:lnTo>
                  <a:lnTo>
                    <a:pt x="21639" y="21639"/>
                  </a:lnTo>
                  <a:lnTo>
                    <a:pt x="5806" y="45124"/>
                  </a:lnTo>
                  <a:lnTo>
                    <a:pt x="0" y="73882"/>
                  </a:lnTo>
                  <a:lnTo>
                    <a:pt x="5806" y="102641"/>
                  </a:lnTo>
                  <a:lnTo>
                    <a:pt x="21639" y="126125"/>
                  </a:lnTo>
                  <a:lnTo>
                    <a:pt x="45124" y="141959"/>
                  </a:lnTo>
                  <a:lnTo>
                    <a:pt x="73882" y="147765"/>
                  </a:lnTo>
                  <a:lnTo>
                    <a:pt x="102641" y="141959"/>
                  </a:lnTo>
                  <a:lnTo>
                    <a:pt x="126125" y="126125"/>
                  </a:lnTo>
                  <a:lnTo>
                    <a:pt x="141959" y="102641"/>
                  </a:lnTo>
                  <a:lnTo>
                    <a:pt x="147765" y="73882"/>
                  </a:lnTo>
                  <a:lnTo>
                    <a:pt x="141959" y="45124"/>
                  </a:lnTo>
                  <a:lnTo>
                    <a:pt x="126125" y="21639"/>
                  </a:lnTo>
                  <a:lnTo>
                    <a:pt x="102641" y="5806"/>
                  </a:lnTo>
                  <a:lnTo>
                    <a:pt x="73882" y="0"/>
                  </a:lnTo>
                  <a:close/>
                </a:path>
              </a:pathLst>
            </a:custGeom>
            <a:solidFill>
              <a:srgbClr val="BCDB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4" name="object 44"/>
            <p:cNvSpPr/>
            <p:nvPr/>
          </p:nvSpPr>
          <p:spPr>
            <a:xfrm>
              <a:off x="7408244" y="12711829"/>
              <a:ext cx="147955" cy="147955"/>
            </a:xfrm>
            <a:custGeom>
              <a:avLst/>
              <a:gdLst/>
              <a:ahLst/>
              <a:cxnLst/>
              <a:rect l="l" t="t" r="r" b="b"/>
              <a:pathLst>
                <a:path w="147954" h="147954">
                  <a:moveTo>
                    <a:pt x="147765" y="0"/>
                  </a:moveTo>
                  <a:lnTo>
                    <a:pt x="0" y="0"/>
                  </a:lnTo>
                  <a:lnTo>
                    <a:pt x="0" y="147765"/>
                  </a:lnTo>
                  <a:lnTo>
                    <a:pt x="147765" y="147765"/>
                  </a:lnTo>
                  <a:lnTo>
                    <a:pt x="147765" y="0"/>
                  </a:lnTo>
                  <a:close/>
                </a:path>
              </a:pathLst>
            </a:custGeom>
            <a:solidFill>
              <a:srgbClr val="000000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45" name="object 45"/>
          <p:cNvGrpSpPr/>
          <p:nvPr/>
        </p:nvGrpSpPr>
        <p:grpSpPr>
          <a:xfrm>
            <a:off x="1090269" y="14736616"/>
            <a:ext cx="11282680" cy="543560"/>
            <a:chOff x="1090269" y="14736616"/>
            <a:chExt cx="11282680" cy="543560"/>
          </a:xfrm>
        </p:grpSpPr>
        <p:sp>
          <p:nvSpPr>
            <p:cNvPr id="46" name="object 46"/>
            <p:cNvSpPr/>
            <p:nvPr/>
          </p:nvSpPr>
          <p:spPr>
            <a:xfrm>
              <a:off x="1090269" y="14736616"/>
              <a:ext cx="11282680" cy="543560"/>
            </a:xfrm>
            <a:custGeom>
              <a:avLst/>
              <a:gdLst/>
              <a:ahLst/>
              <a:cxnLst/>
              <a:rect l="l" t="t" r="r" b="b"/>
              <a:pathLst>
                <a:path w="11282680" h="543559">
                  <a:moveTo>
                    <a:pt x="11202224" y="0"/>
                  </a:moveTo>
                  <a:lnTo>
                    <a:pt x="0" y="0"/>
                  </a:lnTo>
                  <a:lnTo>
                    <a:pt x="0" y="543138"/>
                  </a:lnTo>
                  <a:lnTo>
                    <a:pt x="11202224" y="543138"/>
                  </a:lnTo>
                  <a:lnTo>
                    <a:pt x="11233314" y="536861"/>
                  </a:lnTo>
                  <a:lnTo>
                    <a:pt x="11258703" y="519743"/>
                  </a:lnTo>
                  <a:lnTo>
                    <a:pt x="11275820" y="494355"/>
                  </a:lnTo>
                  <a:lnTo>
                    <a:pt x="11282097" y="463264"/>
                  </a:lnTo>
                  <a:lnTo>
                    <a:pt x="11282097" y="79873"/>
                  </a:lnTo>
                  <a:lnTo>
                    <a:pt x="11275820" y="48782"/>
                  </a:lnTo>
                  <a:lnTo>
                    <a:pt x="11258703" y="23394"/>
                  </a:lnTo>
                  <a:lnTo>
                    <a:pt x="11233314" y="6276"/>
                  </a:lnTo>
                  <a:lnTo>
                    <a:pt x="11202224" y="0"/>
                  </a:lnTo>
                  <a:close/>
                </a:path>
              </a:pathLst>
            </a:custGeom>
            <a:solidFill>
              <a:srgbClr val="3D6BD8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47" name="object 4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16469" y="14896363"/>
              <a:ext cx="10181568" cy="299045"/>
            </a:xfrm>
            <a:prstGeom prst="rect">
              <a:avLst/>
            </a:prstGeom>
          </p:spPr>
        </p:pic>
      </p:grpSp>
      <p:grpSp>
        <p:nvGrpSpPr>
          <p:cNvPr id="48" name="object 48"/>
          <p:cNvGrpSpPr/>
          <p:nvPr/>
        </p:nvGrpSpPr>
        <p:grpSpPr>
          <a:xfrm>
            <a:off x="1070301" y="15755001"/>
            <a:ext cx="200025" cy="187960"/>
            <a:chOff x="1070301" y="15755001"/>
            <a:chExt cx="200025" cy="187960"/>
          </a:xfrm>
        </p:grpSpPr>
        <p:pic>
          <p:nvPicPr>
            <p:cNvPr id="49" name="object 4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70301" y="15755001"/>
              <a:ext cx="199948" cy="187702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1090270" y="15758994"/>
              <a:ext cx="160020" cy="147955"/>
            </a:xfrm>
            <a:custGeom>
              <a:avLst/>
              <a:gdLst/>
              <a:ahLst/>
              <a:cxnLst/>
              <a:rect l="l" t="t" r="r" b="b"/>
              <a:pathLst>
                <a:path w="160019" h="147955">
                  <a:moveTo>
                    <a:pt x="80005" y="0"/>
                  </a:moveTo>
                  <a:lnTo>
                    <a:pt x="48863" y="5806"/>
                  </a:lnTo>
                  <a:lnTo>
                    <a:pt x="23433" y="21639"/>
                  </a:lnTo>
                  <a:lnTo>
                    <a:pt x="6287" y="45124"/>
                  </a:lnTo>
                  <a:lnTo>
                    <a:pt x="0" y="73882"/>
                  </a:lnTo>
                  <a:lnTo>
                    <a:pt x="6287" y="102641"/>
                  </a:lnTo>
                  <a:lnTo>
                    <a:pt x="23433" y="126125"/>
                  </a:lnTo>
                  <a:lnTo>
                    <a:pt x="48863" y="141959"/>
                  </a:lnTo>
                  <a:lnTo>
                    <a:pt x="80005" y="147765"/>
                  </a:lnTo>
                  <a:lnTo>
                    <a:pt x="111147" y="141959"/>
                  </a:lnTo>
                  <a:lnTo>
                    <a:pt x="136577" y="126125"/>
                  </a:lnTo>
                  <a:lnTo>
                    <a:pt x="153723" y="102641"/>
                  </a:lnTo>
                  <a:lnTo>
                    <a:pt x="160010" y="73882"/>
                  </a:lnTo>
                  <a:lnTo>
                    <a:pt x="153723" y="45124"/>
                  </a:lnTo>
                  <a:lnTo>
                    <a:pt x="136577" y="21639"/>
                  </a:lnTo>
                  <a:lnTo>
                    <a:pt x="111147" y="5806"/>
                  </a:lnTo>
                  <a:lnTo>
                    <a:pt x="80005" y="0"/>
                  </a:lnTo>
                  <a:close/>
                </a:path>
              </a:pathLst>
            </a:custGeom>
            <a:solidFill>
              <a:srgbClr val="BCDB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1" name="object 51"/>
            <p:cNvSpPr/>
            <p:nvPr/>
          </p:nvSpPr>
          <p:spPr>
            <a:xfrm>
              <a:off x="1090269" y="15758994"/>
              <a:ext cx="160020" cy="147955"/>
            </a:xfrm>
            <a:custGeom>
              <a:avLst/>
              <a:gdLst/>
              <a:ahLst/>
              <a:cxnLst/>
              <a:rect l="l" t="t" r="r" b="b"/>
              <a:pathLst>
                <a:path w="160019" h="147955">
                  <a:moveTo>
                    <a:pt x="160011" y="0"/>
                  </a:moveTo>
                  <a:lnTo>
                    <a:pt x="0" y="0"/>
                  </a:lnTo>
                  <a:lnTo>
                    <a:pt x="0" y="147765"/>
                  </a:lnTo>
                  <a:lnTo>
                    <a:pt x="160011" y="147765"/>
                  </a:lnTo>
                  <a:lnTo>
                    <a:pt x="160011" y="0"/>
                  </a:lnTo>
                  <a:close/>
                </a:path>
              </a:pathLst>
            </a:custGeom>
            <a:solidFill>
              <a:srgbClr val="000000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52" name="object 52"/>
          <p:cNvGrpSpPr/>
          <p:nvPr/>
        </p:nvGrpSpPr>
        <p:grpSpPr>
          <a:xfrm>
            <a:off x="1070301" y="16382006"/>
            <a:ext cx="200025" cy="187960"/>
            <a:chOff x="1070301" y="16382006"/>
            <a:chExt cx="200025" cy="187960"/>
          </a:xfrm>
        </p:grpSpPr>
        <p:pic>
          <p:nvPicPr>
            <p:cNvPr id="53" name="object 5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70301" y="16382006"/>
              <a:ext cx="199948" cy="187702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1090270" y="16385999"/>
              <a:ext cx="160020" cy="147955"/>
            </a:xfrm>
            <a:custGeom>
              <a:avLst/>
              <a:gdLst/>
              <a:ahLst/>
              <a:cxnLst/>
              <a:rect l="l" t="t" r="r" b="b"/>
              <a:pathLst>
                <a:path w="160019" h="147955">
                  <a:moveTo>
                    <a:pt x="80005" y="0"/>
                  </a:moveTo>
                  <a:lnTo>
                    <a:pt x="48863" y="5806"/>
                  </a:lnTo>
                  <a:lnTo>
                    <a:pt x="23433" y="21639"/>
                  </a:lnTo>
                  <a:lnTo>
                    <a:pt x="6287" y="45124"/>
                  </a:lnTo>
                  <a:lnTo>
                    <a:pt x="0" y="73882"/>
                  </a:lnTo>
                  <a:lnTo>
                    <a:pt x="6287" y="102641"/>
                  </a:lnTo>
                  <a:lnTo>
                    <a:pt x="23433" y="126125"/>
                  </a:lnTo>
                  <a:lnTo>
                    <a:pt x="48863" y="141959"/>
                  </a:lnTo>
                  <a:lnTo>
                    <a:pt x="80005" y="147765"/>
                  </a:lnTo>
                  <a:lnTo>
                    <a:pt x="111147" y="141959"/>
                  </a:lnTo>
                  <a:lnTo>
                    <a:pt x="136577" y="126125"/>
                  </a:lnTo>
                  <a:lnTo>
                    <a:pt x="153723" y="102641"/>
                  </a:lnTo>
                  <a:lnTo>
                    <a:pt x="160010" y="73882"/>
                  </a:lnTo>
                  <a:lnTo>
                    <a:pt x="153723" y="45124"/>
                  </a:lnTo>
                  <a:lnTo>
                    <a:pt x="136577" y="21639"/>
                  </a:lnTo>
                  <a:lnTo>
                    <a:pt x="111147" y="5806"/>
                  </a:lnTo>
                  <a:lnTo>
                    <a:pt x="80005" y="0"/>
                  </a:lnTo>
                  <a:close/>
                </a:path>
              </a:pathLst>
            </a:custGeom>
            <a:solidFill>
              <a:srgbClr val="BCDB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5" name="object 55"/>
            <p:cNvSpPr/>
            <p:nvPr/>
          </p:nvSpPr>
          <p:spPr>
            <a:xfrm>
              <a:off x="1090269" y="16386000"/>
              <a:ext cx="160020" cy="147955"/>
            </a:xfrm>
            <a:custGeom>
              <a:avLst/>
              <a:gdLst/>
              <a:ahLst/>
              <a:cxnLst/>
              <a:rect l="l" t="t" r="r" b="b"/>
              <a:pathLst>
                <a:path w="160019" h="147955">
                  <a:moveTo>
                    <a:pt x="160011" y="0"/>
                  </a:moveTo>
                  <a:lnTo>
                    <a:pt x="0" y="0"/>
                  </a:lnTo>
                  <a:lnTo>
                    <a:pt x="0" y="147765"/>
                  </a:lnTo>
                  <a:lnTo>
                    <a:pt x="160011" y="147765"/>
                  </a:lnTo>
                  <a:lnTo>
                    <a:pt x="160011" y="0"/>
                  </a:lnTo>
                  <a:close/>
                </a:path>
              </a:pathLst>
            </a:custGeom>
            <a:solidFill>
              <a:srgbClr val="000000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56" name="object 56"/>
          <p:cNvGrpSpPr/>
          <p:nvPr/>
        </p:nvGrpSpPr>
        <p:grpSpPr>
          <a:xfrm>
            <a:off x="1070301" y="17009011"/>
            <a:ext cx="200025" cy="187960"/>
            <a:chOff x="1070301" y="17009011"/>
            <a:chExt cx="200025" cy="187960"/>
          </a:xfrm>
        </p:grpSpPr>
        <p:pic>
          <p:nvPicPr>
            <p:cNvPr id="57" name="object 5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70301" y="17009011"/>
              <a:ext cx="199948" cy="187702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1090270" y="17013005"/>
              <a:ext cx="160020" cy="147955"/>
            </a:xfrm>
            <a:custGeom>
              <a:avLst/>
              <a:gdLst/>
              <a:ahLst/>
              <a:cxnLst/>
              <a:rect l="l" t="t" r="r" b="b"/>
              <a:pathLst>
                <a:path w="160019" h="147955">
                  <a:moveTo>
                    <a:pt x="80005" y="0"/>
                  </a:moveTo>
                  <a:lnTo>
                    <a:pt x="48863" y="5806"/>
                  </a:lnTo>
                  <a:lnTo>
                    <a:pt x="23433" y="21639"/>
                  </a:lnTo>
                  <a:lnTo>
                    <a:pt x="6287" y="45124"/>
                  </a:lnTo>
                  <a:lnTo>
                    <a:pt x="0" y="73882"/>
                  </a:lnTo>
                  <a:lnTo>
                    <a:pt x="6287" y="102641"/>
                  </a:lnTo>
                  <a:lnTo>
                    <a:pt x="23433" y="126125"/>
                  </a:lnTo>
                  <a:lnTo>
                    <a:pt x="48863" y="141959"/>
                  </a:lnTo>
                  <a:lnTo>
                    <a:pt x="80005" y="147765"/>
                  </a:lnTo>
                  <a:lnTo>
                    <a:pt x="111147" y="141959"/>
                  </a:lnTo>
                  <a:lnTo>
                    <a:pt x="136577" y="126125"/>
                  </a:lnTo>
                  <a:lnTo>
                    <a:pt x="153723" y="102641"/>
                  </a:lnTo>
                  <a:lnTo>
                    <a:pt x="160010" y="73882"/>
                  </a:lnTo>
                  <a:lnTo>
                    <a:pt x="153723" y="45124"/>
                  </a:lnTo>
                  <a:lnTo>
                    <a:pt x="136577" y="21639"/>
                  </a:lnTo>
                  <a:lnTo>
                    <a:pt x="111147" y="5806"/>
                  </a:lnTo>
                  <a:lnTo>
                    <a:pt x="80005" y="0"/>
                  </a:lnTo>
                  <a:close/>
                </a:path>
              </a:pathLst>
            </a:custGeom>
            <a:solidFill>
              <a:srgbClr val="BCDB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9" name="object 59"/>
            <p:cNvSpPr/>
            <p:nvPr/>
          </p:nvSpPr>
          <p:spPr>
            <a:xfrm>
              <a:off x="1090269" y="17013005"/>
              <a:ext cx="160020" cy="147955"/>
            </a:xfrm>
            <a:custGeom>
              <a:avLst/>
              <a:gdLst/>
              <a:ahLst/>
              <a:cxnLst/>
              <a:rect l="l" t="t" r="r" b="b"/>
              <a:pathLst>
                <a:path w="160019" h="147955">
                  <a:moveTo>
                    <a:pt x="160011" y="0"/>
                  </a:moveTo>
                  <a:lnTo>
                    <a:pt x="0" y="0"/>
                  </a:lnTo>
                  <a:lnTo>
                    <a:pt x="0" y="147765"/>
                  </a:lnTo>
                  <a:lnTo>
                    <a:pt x="160011" y="147765"/>
                  </a:lnTo>
                  <a:lnTo>
                    <a:pt x="160011" y="0"/>
                  </a:lnTo>
                  <a:close/>
                </a:path>
              </a:pathLst>
            </a:custGeom>
            <a:solidFill>
              <a:srgbClr val="000000">
                <a:alpha val="25000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60" name="object 60"/>
          <p:cNvGrpSpPr/>
          <p:nvPr/>
        </p:nvGrpSpPr>
        <p:grpSpPr>
          <a:xfrm>
            <a:off x="1106244" y="2243639"/>
            <a:ext cx="12063095" cy="339090"/>
            <a:chOff x="1106244" y="2243639"/>
            <a:chExt cx="12063095" cy="339090"/>
          </a:xfrm>
        </p:grpSpPr>
        <p:sp>
          <p:nvSpPr>
            <p:cNvPr id="61" name="object 61"/>
            <p:cNvSpPr/>
            <p:nvPr/>
          </p:nvSpPr>
          <p:spPr>
            <a:xfrm>
              <a:off x="1106244" y="2322315"/>
              <a:ext cx="12063095" cy="191770"/>
            </a:xfrm>
            <a:custGeom>
              <a:avLst/>
              <a:gdLst/>
              <a:ahLst/>
              <a:cxnLst/>
              <a:rect l="l" t="t" r="r" b="b"/>
              <a:pathLst>
                <a:path w="12063094" h="191769">
                  <a:moveTo>
                    <a:pt x="87860" y="0"/>
                  </a:moveTo>
                  <a:lnTo>
                    <a:pt x="0" y="73882"/>
                  </a:lnTo>
                  <a:lnTo>
                    <a:pt x="0" y="117813"/>
                  </a:lnTo>
                  <a:lnTo>
                    <a:pt x="87860" y="191695"/>
                  </a:lnTo>
                  <a:lnTo>
                    <a:pt x="87860" y="134985"/>
                  </a:lnTo>
                  <a:lnTo>
                    <a:pt x="37939" y="95049"/>
                  </a:lnTo>
                  <a:lnTo>
                    <a:pt x="87860" y="55112"/>
                  </a:lnTo>
                  <a:lnTo>
                    <a:pt x="87860" y="0"/>
                  </a:lnTo>
                  <a:close/>
                </a:path>
                <a:path w="12063094" h="191769">
                  <a:moveTo>
                    <a:pt x="183708" y="0"/>
                  </a:moveTo>
                  <a:lnTo>
                    <a:pt x="95847" y="73882"/>
                  </a:lnTo>
                  <a:lnTo>
                    <a:pt x="95847" y="117813"/>
                  </a:lnTo>
                  <a:lnTo>
                    <a:pt x="183708" y="191695"/>
                  </a:lnTo>
                  <a:lnTo>
                    <a:pt x="183708" y="134985"/>
                  </a:lnTo>
                  <a:lnTo>
                    <a:pt x="133787" y="95049"/>
                  </a:lnTo>
                  <a:lnTo>
                    <a:pt x="183708" y="55112"/>
                  </a:lnTo>
                  <a:lnTo>
                    <a:pt x="183708" y="0"/>
                  </a:lnTo>
                  <a:close/>
                </a:path>
                <a:path w="12063094" h="191769">
                  <a:moveTo>
                    <a:pt x="11879384" y="0"/>
                  </a:moveTo>
                  <a:lnTo>
                    <a:pt x="11879384" y="56710"/>
                  </a:lnTo>
                  <a:lnTo>
                    <a:pt x="11929305" y="96646"/>
                  </a:lnTo>
                  <a:lnTo>
                    <a:pt x="11879384" y="136583"/>
                  </a:lnTo>
                  <a:lnTo>
                    <a:pt x="11879384" y="191695"/>
                  </a:lnTo>
                  <a:lnTo>
                    <a:pt x="11967244" y="117813"/>
                  </a:lnTo>
                  <a:lnTo>
                    <a:pt x="11967244" y="73882"/>
                  </a:lnTo>
                  <a:lnTo>
                    <a:pt x="11879384" y="0"/>
                  </a:lnTo>
                  <a:close/>
                </a:path>
                <a:path w="12063094" h="191769">
                  <a:moveTo>
                    <a:pt x="11975232" y="0"/>
                  </a:moveTo>
                  <a:lnTo>
                    <a:pt x="11975232" y="56710"/>
                  </a:lnTo>
                  <a:lnTo>
                    <a:pt x="12025152" y="96646"/>
                  </a:lnTo>
                  <a:lnTo>
                    <a:pt x="11975232" y="136583"/>
                  </a:lnTo>
                  <a:lnTo>
                    <a:pt x="11975232" y="191695"/>
                  </a:lnTo>
                  <a:lnTo>
                    <a:pt x="12063092" y="117813"/>
                  </a:lnTo>
                  <a:lnTo>
                    <a:pt x="12063092" y="73882"/>
                  </a:lnTo>
                  <a:lnTo>
                    <a:pt x="11975232" y="0"/>
                  </a:lnTo>
                  <a:close/>
                </a:path>
              </a:pathLst>
            </a:custGeom>
            <a:solidFill>
              <a:srgbClr val="17202A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2" name="object 62"/>
            <p:cNvSpPr/>
            <p:nvPr/>
          </p:nvSpPr>
          <p:spPr>
            <a:xfrm>
              <a:off x="1317924" y="2243639"/>
              <a:ext cx="649605" cy="289560"/>
            </a:xfrm>
            <a:custGeom>
              <a:avLst/>
              <a:gdLst/>
              <a:ahLst/>
              <a:cxnLst/>
              <a:rect l="l" t="t" r="r" b="b"/>
              <a:pathLst>
                <a:path w="649605" h="289560">
                  <a:moveTo>
                    <a:pt x="67892" y="4792"/>
                  </a:moveTo>
                  <a:lnTo>
                    <a:pt x="3993" y="4792"/>
                  </a:lnTo>
                  <a:lnTo>
                    <a:pt x="95847" y="138979"/>
                  </a:lnTo>
                  <a:lnTo>
                    <a:pt x="0" y="284348"/>
                  </a:lnTo>
                  <a:lnTo>
                    <a:pt x="65496" y="284348"/>
                  </a:lnTo>
                  <a:lnTo>
                    <a:pt x="141775" y="162542"/>
                  </a:lnTo>
                  <a:lnTo>
                    <a:pt x="304594" y="162542"/>
                  </a:lnTo>
                  <a:lnTo>
                    <a:pt x="287543" y="136183"/>
                  </a:lnTo>
                  <a:lnTo>
                    <a:pt x="299828" y="118611"/>
                  </a:lnTo>
                  <a:lnTo>
                    <a:pt x="141775" y="118611"/>
                  </a:lnTo>
                  <a:lnTo>
                    <a:pt x="67892" y="4792"/>
                  </a:lnTo>
                  <a:close/>
                </a:path>
                <a:path w="649605" h="289560">
                  <a:moveTo>
                    <a:pt x="221648" y="162542"/>
                  </a:moveTo>
                  <a:lnTo>
                    <a:pt x="161743" y="162542"/>
                  </a:lnTo>
                  <a:lnTo>
                    <a:pt x="161743" y="284348"/>
                  </a:lnTo>
                  <a:lnTo>
                    <a:pt x="221648" y="284348"/>
                  </a:lnTo>
                  <a:lnTo>
                    <a:pt x="221648" y="162542"/>
                  </a:lnTo>
                  <a:close/>
                </a:path>
                <a:path w="649605" h="289560">
                  <a:moveTo>
                    <a:pt x="304594" y="162542"/>
                  </a:moveTo>
                  <a:lnTo>
                    <a:pt x="241616" y="162542"/>
                  </a:lnTo>
                  <a:lnTo>
                    <a:pt x="317096" y="284348"/>
                  </a:lnTo>
                  <a:lnTo>
                    <a:pt x="383391" y="284348"/>
                  </a:lnTo>
                  <a:lnTo>
                    <a:pt x="304594" y="162542"/>
                  </a:lnTo>
                  <a:close/>
                </a:path>
                <a:path w="649605" h="289560">
                  <a:moveTo>
                    <a:pt x="221648" y="4792"/>
                  </a:moveTo>
                  <a:lnTo>
                    <a:pt x="161743" y="4792"/>
                  </a:lnTo>
                  <a:lnTo>
                    <a:pt x="161743" y="118611"/>
                  </a:lnTo>
                  <a:lnTo>
                    <a:pt x="221648" y="118611"/>
                  </a:lnTo>
                  <a:lnTo>
                    <a:pt x="221648" y="4792"/>
                  </a:lnTo>
                  <a:close/>
                </a:path>
                <a:path w="649605" h="289560">
                  <a:moveTo>
                    <a:pt x="379397" y="4792"/>
                  </a:moveTo>
                  <a:lnTo>
                    <a:pt x="317895" y="4792"/>
                  </a:lnTo>
                  <a:lnTo>
                    <a:pt x="241616" y="118611"/>
                  </a:lnTo>
                  <a:lnTo>
                    <a:pt x="299828" y="118611"/>
                  </a:lnTo>
                  <a:lnTo>
                    <a:pt x="379397" y="4792"/>
                  </a:lnTo>
                  <a:close/>
                </a:path>
                <a:path w="649605" h="289560">
                  <a:moveTo>
                    <a:pt x="531297" y="0"/>
                  </a:moveTo>
                  <a:lnTo>
                    <a:pt x="481776" y="7987"/>
                  </a:lnTo>
                  <a:lnTo>
                    <a:pt x="441839" y="32748"/>
                  </a:lnTo>
                  <a:lnTo>
                    <a:pt x="415081" y="75879"/>
                  </a:lnTo>
                  <a:lnTo>
                    <a:pt x="406096" y="120883"/>
                  </a:lnTo>
                  <a:lnTo>
                    <a:pt x="405497" y="138580"/>
                  </a:lnTo>
                  <a:lnTo>
                    <a:pt x="405497" y="146567"/>
                  </a:lnTo>
                  <a:lnTo>
                    <a:pt x="410663" y="197786"/>
                  </a:lnTo>
                  <a:lnTo>
                    <a:pt x="426064" y="236724"/>
                  </a:lnTo>
                  <a:lnTo>
                    <a:pt x="459311" y="270970"/>
                  </a:lnTo>
                  <a:lnTo>
                    <a:pt x="504839" y="287144"/>
                  </a:lnTo>
                  <a:lnTo>
                    <a:pt x="531297" y="289141"/>
                  </a:lnTo>
                  <a:lnTo>
                    <a:pt x="543078" y="288816"/>
                  </a:lnTo>
                  <a:lnTo>
                    <a:pt x="586085" y="280954"/>
                  </a:lnTo>
                  <a:lnTo>
                    <a:pt x="619782" y="260960"/>
                  </a:lnTo>
                  <a:lnTo>
                    <a:pt x="636586" y="238821"/>
                  </a:lnTo>
                  <a:lnTo>
                    <a:pt x="523576" y="238821"/>
                  </a:lnTo>
                  <a:lnTo>
                    <a:pt x="515855" y="237356"/>
                  </a:lnTo>
                  <a:lnTo>
                    <a:pt x="483573" y="213436"/>
                  </a:lnTo>
                  <a:lnTo>
                    <a:pt x="469196" y="170828"/>
                  </a:lnTo>
                  <a:lnTo>
                    <a:pt x="467798" y="146567"/>
                  </a:lnTo>
                  <a:lnTo>
                    <a:pt x="467798" y="138580"/>
                  </a:lnTo>
                  <a:lnTo>
                    <a:pt x="472990" y="96646"/>
                  </a:lnTo>
                  <a:lnTo>
                    <a:pt x="493224" y="62567"/>
                  </a:lnTo>
                  <a:lnTo>
                    <a:pt x="523043" y="50320"/>
                  </a:lnTo>
                  <a:lnTo>
                    <a:pt x="635872" y="50320"/>
                  </a:lnTo>
                  <a:lnTo>
                    <a:pt x="632337" y="44354"/>
                  </a:lnTo>
                  <a:lnTo>
                    <a:pt x="603857" y="17572"/>
                  </a:lnTo>
                  <a:lnTo>
                    <a:pt x="565069" y="3145"/>
                  </a:lnTo>
                  <a:lnTo>
                    <a:pt x="542904" y="349"/>
                  </a:lnTo>
                  <a:lnTo>
                    <a:pt x="531297" y="0"/>
                  </a:lnTo>
                  <a:close/>
                </a:path>
                <a:path w="649605" h="289560">
                  <a:moveTo>
                    <a:pt x="649110" y="192494"/>
                  </a:moveTo>
                  <a:lnTo>
                    <a:pt x="586809" y="192494"/>
                  </a:lnTo>
                  <a:lnTo>
                    <a:pt x="584488" y="203202"/>
                  </a:lnTo>
                  <a:lnTo>
                    <a:pt x="580719" y="212562"/>
                  </a:lnTo>
                  <a:lnTo>
                    <a:pt x="542180" y="238097"/>
                  </a:lnTo>
                  <a:lnTo>
                    <a:pt x="531297" y="238821"/>
                  </a:lnTo>
                  <a:lnTo>
                    <a:pt x="636586" y="238821"/>
                  </a:lnTo>
                  <a:lnTo>
                    <a:pt x="637529" y="237223"/>
                  </a:lnTo>
                  <a:lnTo>
                    <a:pt x="641847" y="227538"/>
                  </a:lnTo>
                  <a:lnTo>
                    <a:pt x="645216" y="216855"/>
                  </a:lnTo>
                  <a:lnTo>
                    <a:pt x="647637" y="205174"/>
                  </a:lnTo>
                  <a:lnTo>
                    <a:pt x="649110" y="192494"/>
                  </a:lnTo>
                  <a:close/>
                </a:path>
                <a:path w="649605" h="289560">
                  <a:moveTo>
                    <a:pt x="635872" y="50320"/>
                  </a:moveTo>
                  <a:lnTo>
                    <a:pt x="531297" y="50320"/>
                  </a:lnTo>
                  <a:lnTo>
                    <a:pt x="541656" y="51019"/>
                  </a:lnTo>
                  <a:lnTo>
                    <a:pt x="551166" y="53115"/>
                  </a:lnTo>
                  <a:lnTo>
                    <a:pt x="583963" y="85464"/>
                  </a:lnTo>
                  <a:lnTo>
                    <a:pt x="586809" y="96646"/>
                  </a:lnTo>
                  <a:lnTo>
                    <a:pt x="649110" y="96646"/>
                  </a:lnTo>
                  <a:lnTo>
                    <a:pt x="647787" y="84490"/>
                  </a:lnTo>
                  <a:lnTo>
                    <a:pt x="645416" y="73183"/>
                  </a:lnTo>
                  <a:lnTo>
                    <a:pt x="641996" y="62725"/>
                  </a:lnTo>
                  <a:lnTo>
                    <a:pt x="637529" y="53115"/>
                  </a:lnTo>
                  <a:lnTo>
                    <a:pt x="635872" y="503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3" name="object 63"/>
            <p:cNvSpPr/>
            <p:nvPr/>
          </p:nvSpPr>
          <p:spPr>
            <a:xfrm>
              <a:off x="1983087" y="2567969"/>
              <a:ext cx="10982960" cy="0"/>
            </a:xfrm>
            <a:custGeom>
              <a:avLst/>
              <a:gdLst/>
              <a:ahLst/>
              <a:cxnLst/>
              <a:rect l="l" t="t" r="r" b="b"/>
              <a:pathLst>
                <a:path w="10982960">
                  <a:moveTo>
                    <a:pt x="0" y="0"/>
                  </a:moveTo>
                  <a:lnTo>
                    <a:pt x="10982572" y="0"/>
                  </a:lnTo>
                </a:path>
              </a:pathLst>
            </a:custGeom>
            <a:ln w="29463">
              <a:solidFill>
                <a:srgbClr val="C3C3C3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64" name="object 64"/>
          <p:cNvGrpSpPr/>
          <p:nvPr/>
        </p:nvGrpSpPr>
        <p:grpSpPr>
          <a:xfrm>
            <a:off x="1122219" y="3194930"/>
            <a:ext cx="12014835" cy="334645"/>
            <a:chOff x="1122219" y="3194930"/>
            <a:chExt cx="12014835" cy="334645"/>
          </a:xfrm>
        </p:grpSpPr>
        <p:pic>
          <p:nvPicPr>
            <p:cNvPr id="65" name="object 6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22219" y="3194930"/>
              <a:ext cx="12014263" cy="284348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5344846" y="3514423"/>
              <a:ext cx="7588250" cy="0"/>
            </a:xfrm>
            <a:custGeom>
              <a:avLst/>
              <a:gdLst/>
              <a:ahLst/>
              <a:cxnLst/>
              <a:rect l="l" t="t" r="r" b="b"/>
              <a:pathLst>
                <a:path w="7588250">
                  <a:moveTo>
                    <a:pt x="0" y="0"/>
                  </a:moveTo>
                  <a:lnTo>
                    <a:pt x="7587959" y="0"/>
                  </a:lnTo>
                </a:path>
              </a:pathLst>
            </a:custGeom>
            <a:ln w="29553">
              <a:solidFill>
                <a:srgbClr val="C3C3C3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pic>
        <p:nvPicPr>
          <p:cNvPr id="67" name="object 6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38193" y="1090269"/>
            <a:ext cx="10772078" cy="539144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2135187" y="2060705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  <p:sp>
        <p:nvSpPr>
          <p:cNvPr id="69" name="TextBox 68"/>
          <p:cNvSpPr txBox="1"/>
          <p:nvPr/>
        </p:nvSpPr>
        <p:spPr>
          <a:xfrm>
            <a:off x="5470499" y="3034807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  <p:sp>
        <p:nvSpPr>
          <p:cNvPr id="70" name="TextBox 69"/>
          <p:cNvSpPr txBox="1"/>
          <p:nvPr/>
        </p:nvSpPr>
        <p:spPr>
          <a:xfrm>
            <a:off x="4155514" y="5460446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  <p:sp>
        <p:nvSpPr>
          <p:cNvPr id="71" name="TextBox 70"/>
          <p:cNvSpPr txBox="1"/>
          <p:nvPr/>
        </p:nvSpPr>
        <p:spPr>
          <a:xfrm>
            <a:off x="4155514" y="6129172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  <p:sp>
        <p:nvSpPr>
          <p:cNvPr id="72" name="TextBox 71"/>
          <p:cNvSpPr txBox="1"/>
          <p:nvPr/>
        </p:nvSpPr>
        <p:spPr>
          <a:xfrm>
            <a:off x="4151704" y="6802228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  <p:sp>
        <p:nvSpPr>
          <p:cNvPr id="73" name="TextBox 72"/>
          <p:cNvSpPr txBox="1"/>
          <p:nvPr/>
        </p:nvSpPr>
        <p:spPr>
          <a:xfrm>
            <a:off x="4147894" y="7424723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  <p:sp>
        <p:nvSpPr>
          <p:cNvPr id="74" name="TextBox 73"/>
          <p:cNvSpPr txBox="1"/>
          <p:nvPr/>
        </p:nvSpPr>
        <p:spPr>
          <a:xfrm>
            <a:off x="1359466" y="11260450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  <p:sp>
        <p:nvSpPr>
          <p:cNvPr id="75" name="TextBox 74"/>
          <p:cNvSpPr txBox="1"/>
          <p:nvPr/>
        </p:nvSpPr>
        <p:spPr>
          <a:xfrm>
            <a:off x="7829550" y="11244657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  <p:sp>
        <p:nvSpPr>
          <p:cNvPr id="76" name="TextBox 75"/>
          <p:cNvSpPr txBox="1"/>
          <p:nvPr/>
        </p:nvSpPr>
        <p:spPr>
          <a:xfrm>
            <a:off x="1359466" y="11932254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  <p:sp>
        <p:nvSpPr>
          <p:cNvPr id="77" name="TextBox 76"/>
          <p:cNvSpPr txBox="1"/>
          <p:nvPr/>
        </p:nvSpPr>
        <p:spPr>
          <a:xfrm>
            <a:off x="7829550" y="11913071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  <p:sp>
        <p:nvSpPr>
          <p:cNvPr id="78" name="TextBox 77"/>
          <p:cNvSpPr txBox="1"/>
          <p:nvPr/>
        </p:nvSpPr>
        <p:spPr>
          <a:xfrm>
            <a:off x="1397566" y="12558470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  <p:sp>
        <p:nvSpPr>
          <p:cNvPr id="79" name="TextBox 78"/>
          <p:cNvSpPr txBox="1"/>
          <p:nvPr/>
        </p:nvSpPr>
        <p:spPr>
          <a:xfrm>
            <a:off x="7829550" y="12553861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  <p:sp>
        <p:nvSpPr>
          <p:cNvPr id="92" name="TextBox 91"/>
          <p:cNvSpPr txBox="1"/>
          <p:nvPr/>
        </p:nvSpPr>
        <p:spPr>
          <a:xfrm>
            <a:off x="1375169" y="15477693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  <p:sp>
        <p:nvSpPr>
          <p:cNvPr id="93" name="TextBox 92"/>
          <p:cNvSpPr txBox="1"/>
          <p:nvPr/>
        </p:nvSpPr>
        <p:spPr>
          <a:xfrm>
            <a:off x="1375169" y="16176779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  <p:sp>
        <p:nvSpPr>
          <p:cNvPr id="94" name="TextBox 93"/>
          <p:cNvSpPr txBox="1"/>
          <p:nvPr/>
        </p:nvSpPr>
        <p:spPr>
          <a:xfrm>
            <a:off x="1397566" y="16899350"/>
            <a:ext cx="1047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текст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15</Words>
  <Application>Microsoft Office PowerPoint</Application>
  <PresentationFormat>Произвольный</PresentationFormat>
  <Paragraphs>15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3" baseType="lpstr"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Глебова Тамара Николаевна</dc:creator>
  <cp:lastModifiedBy>Тараненко Тамара Николаевна</cp:lastModifiedBy>
  <cp:revision>2</cp:revision>
  <dcterms:created xsi:type="dcterms:W3CDTF">2023-04-11T12:30:34Z</dcterms:created>
  <dcterms:modified xsi:type="dcterms:W3CDTF">2023-04-11T12:36:50Z</dcterms:modified>
</cp:coreProperties>
</file>